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9" r:id="rId2"/>
    <p:sldMasterId id="2147483682" r:id="rId3"/>
    <p:sldMasterId id="2147483696" r:id="rId4"/>
  </p:sldMasterIdLst>
  <p:notesMasterIdLst>
    <p:notesMasterId r:id="rId2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6" r:id="rId23"/>
    <p:sldId id="277" r:id="rId24"/>
    <p:sldId id="274" r:id="rId25"/>
    <p:sldId id="275" r:id="rId26"/>
  </p:sldIdLst>
  <p:sldSz cx="10972800" cy="6172200"/>
  <p:notesSz cx="6797675" cy="9926638"/>
  <p:embeddedFontLst>
    <p:embeddedFont>
      <p:font typeface="Consolas" panose="020B0609020204030204" pitchFamily="49" charset="0"/>
      <p:regular r:id="rId28"/>
      <p:bold r:id="rId29"/>
      <p:italic r:id="rId30"/>
      <p:boldItalic r:id="rId31"/>
    </p:embeddedFont>
    <p:embeddedFont>
      <p:font typeface="D2Coding" panose="020B0609020101020101" pitchFamily="49" charset="-127"/>
      <p:regular r:id="rId32"/>
      <p:bold r:id="rId33"/>
    </p:embeddedFont>
    <p:embeddedFont>
      <p:font typeface="D2Coding ligature" panose="020B0609020101020101" pitchFamily="49" charset="-127"/>
      <p:regular r:id="rId34"/>
      <p:bold r:id="rId35"/>
    </p:embeddedFont>
    <p:embeddedFont>
      <p:font typeface="Gill Sans" panose="020B0502020104020203" pitchFamily="34" charset="-79"/>
      <p:regular r:id="rId36"/>
      <p:bold r:id="rId37"/>
    </p:embeddedFont>
    <p:embeddedFont>
      <p:font typeface="Questrial" pitchFamily="2" charset="0"/>
      <p:regular r:id="rId38"/>
    </p:embeddedFont>
    <p:embeddedFont>
      <p:font typeface="Roboto" panose="02000000000000000000" pitchFamily="2" charset="0"/>
      <p:regular r:id="rId39"/>
      <p:bold r:id="rId40"/>
      <p:italic r:id="rId41"/>
      <p:boldItalic r:id="rId42"/>
    </p:embeddedFont>
    <p:embeddedFont>
      <p:font typeface="Trebuchet MS" panose="020B070302020209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gHJO58Hl3VV6kZhWcT5Eg93SKZG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64BEF5-4FF5-418F-AFCA-B5067967295E}" v="1" dt="2022-04-01T05:35:34.707"/>
  </p1510:revLst>
</p1510:revInfo>
</file>

<file path=ppt/tableStyles.xml><?xml version="1.0" encoding="utf-8"?>
<a:tblStyleLst xmlns:a="http://schemas.openxmlformats.org/drawingml/2006/main" def="{E168507C-9958-45BB-9F23-9888C8CE61D2}">
  <a:tblStyle styleId="{E168507C-9958-45BB-9F23-9888C8CE61D2}"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BF5"/>
          </a:solidFill>
        </a:fill>
      </a:tcStyle>
    </a:wholeTbl>
    <a:band1H>
      <a:tcTxStyle/>
      <a:tcStyle>
        <a:tcBdr/>
        <a:fill>
          <a:solidFill>
            <a:srgbClr val="CAD4EA"/>
          </a:solidFill>
        </a:fill>
      </a:tcStyle>
    </a:band1H>
    <a:band2H>
      <a:tcTxStyle/>
      <a:tcStyle>
        <a:tcBdr/>
      </a:tcStyle>
    </a:band2H>
    <a:band1V>
      <a:tcTxStyle/>
      <a:tcStyle>
        <a:tcBdr/>
        <a:fill>
          <a:solidFill>
            <a:srgbClr val="CAD4EA"/>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29"/>
    <p:restoredTop sz="74830"/>
  </p:normalViewPr>
  <p:slideViewPr>
    <p:cSldViewPr snapToGrid="0">
      <p:cViewPr varScale="1">
        <p:scale>
          <a:sx n="104" d="100"/>
          <a:sy n="104" d="100"/>
        </p:scale>
        <p:origin x="1984" y="200"/>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2.fntdata"/><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font" Target="fonts/font15.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2.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4" Type="http://schemas.openxmlformats.org/officeDocument/2006/relationships/font" Target="fonts/font17.fntdata"/><Relationship Id="rId52"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6.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종현" userId="04821729-14ff-45e1-8ecf-fb9aa59cdb5f" providerId="ADAL" clId="{B964BEF5-4FF5-418F-AFCA-B5067967295E}"/>
    <pc:docChg chg="modSld modNotesMaster">
      <pc:chgData name="김종현" userId="04821729-14ff-45e1-8ecf-fb9aa59cdb5f" providerId="ADAL" clId="{B964BEF5-4FF5-418F-AFCA-B5067967295E}" dt="2022-04-01T05:35:34.707" v="0"/>
      <pc:docMkLst>
        <pc:docMk/>
      </pc:docMkLst>
      <pc:sldChg chg="modNotes">
        <pc:chgData name="김종현" userId="04821729-14ff-45e1-8ecf-fb9aa59cdb5f" providerId="ADAL" clId="{B964BEF5-4FF5-418F-AFCA-B5067967295E}" dt="2022-04-01T05:35:34.707" v="0"/>
        <pc:sldMkLst>
          <pc:docMk/>
          <pc:sldMk cId="0" sldId="256"/>
        </pc:sldMkLst>
      </pc:sldChg>
      <pc:sldChg chg="modNotes">
        <pc:chgData name="김종현" userId="04821729-14ff-45e1-8ecf-fb9aa59cdb5f" providerId="ADAL" clId="{B964BEF5-4FF5-418F-AFCA-B5067967295E}" dt="2022-04-01T05:35:34.707" v="0"/>
        <pc:sldMkLst>
          <pc:docMk/>
          <pc:sldMk cId="0" sldId="257"/>
        </pc:sldMkLst>
      </pc:sldChg>
      <pc:sldChg chg="modNotes">
        <pc:chgData name="김종현" userId="04821729-14ff-45e1-8ecf-fb9aa59cdb5f" providerId="ADAL" clId="{B964BEF5-4FF5-418F-AFCA-B5067967295E}" dt="2022-04-01T05:35:34.707" v="0"/>
        <pc:sldMkLst>
          <pc:docMk/>
          <pc:sldMk cId="0" sldId="258"/>
        </pc:sldMkLst>
      </pc:sldChg>
      <pc:sldChg chg="modNotes">
        <pc:chgData name="김종현" userId="04821729-14ff-45e1-8ecf-fb9aa59cdb5f" providerId="ADAL" clId="{B964BEF5-4FF5-418F-AFCA-B5067967295E}" dt="2022-04-01T05:35:34.707" v="0"/>
        <pc:sldMkLst>
          <pc:docMk/>
          <pc:sldMk cId="0" sldId="259"/>
        </pc:sldMkLst>
      </pc:sldChg>
      <pc:sldChg chg="modNotes">
        <pc:chgData name="김종현" userId="04821729-14ff-45e1-8ecf-fb9aa59cdb5f" providerId="ADAL" clId="{B964BEF5-4FF5-418F-AFCA-B5067967295E}" dt="2022-04-01T05:35:34.707" v="0"/>
        <pc:sldMkLst>
          <pc:docMk/>
          <pc:sldMk cId="0" sldId="260"/>
        </pc:sldMkLst>
      </pc:sldChg>
      <pc:sldChg chg="modNotes">
        <pc:chgData name="김종현" userId="04821729-14ff-45e1-8ecf-fb9aa59cdb5f" providerId="ADAL" clId="{B964BEF5-4FF5-418F-AFCA-B5067967295E}" dt="2022-04-01T05:35:34.707" v="0"/>
        <pc:sldMkLst>
          <pc:docMk/>
          <pc:sldMk cId="0" sldId="261"/>
        </pc:sldMkLst>
      </pc:sldChg>
      <pc:sldChg chg="modNotes">
        <pc:chgData name="김종현" userId="04821729-14ff-45e1-8ecf-fb9aa59cdb5f" providerId="ADAL" clId="{B964BEF5-4FF5-418F-AFCA-B5067967295E}" dt="2022-04-01T05:35:34.707" v="0"/>
        <pc:sldMkLst>
          <pc:docMk/>
          <pc:sldMk cId="0" sldId="262"/>
        </pc:sldMkLst>
      </pc:sldChg>
      <pc:sldChg chg="modNotes">
        <pc:chgData name="김종현" userId="04821729-14ff-45e1-8ecf-fb9aa59cdb5f" providerId="ADAL" clId="{B964BEF5-4FF5-418F-AFCA-B5067967295E}" dt="2022-04-01T05:35:34.707" v="0"/>
        <pc:sldMkLst>
          <pc:docMk/>
          <pc:sldMk cId="0" sldId="263"/>
        </pc:sldMkLst>
      </pc:sldChg>
      <pc:sldChg chg="modNotes">
        <pc:chgData name="김종현" userId="04821729-14ff-45e1-8ecf-fb9aa59cdb5f" providerId="ADAL" clId="{B964BEF5-4FF5-418F-AFCA-B5067967295E}" dt="2022-04-01T05:35:34.707" v="0"/>
        <pc:sldMkLst>
          <pc:docMk/>
          <pc:sldMk cId="0" sldId="264"/>
        </pc:sldMkLst>
      </pc:sldChg>
      <pc:sldChg chg="modNotes">
        <pc:chgData name="김종현" userId="04821729-14ff-45e1-8ecf-fb9aa59cdb5f" providerId="ADAL" clId="{B964BEF5-4FF5-418F-AFCA-B5067967295E}" dt="2022-04-01T05:35:34.707" v="0"/>
        <pc:sldMkLst>
          <pc:docMk/>
          <pc:sldMk cId="0" sldId="265"/>
        </pc:sldMkLst>
      </pc:sldChg>
      <pc:sldChg chg="modNotes">
        <pc:chgData name="김종현" userId="04821729-14ff-45e1-8ecf-fb9aa59cdb5f" providerId="ADAL" clId="{B964BEF5-4FF5-418F-AFCA-B5067967295E}" dt="2022-04-01T05:35:34.707" v="0"/>
        <pc:sldMkLst>
          <pc:docMk/>
          <pc:sldMk cId="0" sldId="266"/>
        </pc:sldMkLst>
      </pc:sldChg>
      <pc:sldChg chg="modNotes">
        <pc:chgData name="김종현" userId="04821729-14ff-45e1-8ecf-fb9aa59cdb5f" providerId="ADAL" clId="{B964BEF5-4FF5-418F-AFCA-B5067967295E}" dt="2022-04-01T05:35:34.707" v="0"/>
        <pc:sldMkLst>
          <pc:docMk/>
          <pc:sldMk cId="0" sldId="267"/>
        </pc:sldMkLst>
      </pc:sldChg>
      <pc:sldChg chg="modNotes">
        <pc:chgData name="김종현" userId="04821729-14ff-45e1-8ecf-fb9aa59cdb5f" providerId="ADAL" clId="{B964BEF5-4FF5-418F-AFCA-B5067967295E}" dt="2022-04-01T05:35:34.707" v="0"/>
        <pc:sldMkLst>
          <pc:docMk/>
          <pc:sldMk cId="0" sldId="268"/>
        </pc:sldMkLst>
      </pc:sldChg>
      <pc:sldChg chg="modNotes">
        <pc:chgData name="김종현" userId="04821729-14ff-45e1-8ecf-fb9aa59cdb5f" providerId="ADAL" clId="{B964BEF5-4FF5-418F-AFCA-B5067967295E}" dt="2022-04-01T05:35:34.707" v="0"/>
        <pc:sldMkLst>
          <pc:docMk/>
          <pc:sldMk cId="0" sldId="269"/>
        </pc:sldMkLst>
      </pc:sldChg>
      <pc:sldChg chg="modNotes">
        <pc:chgData name="김종현" userId="04821729-14ff-45e1-8ecf-fb9aa59cdb5f" providerId="ADAL" clId="{B964BEF5-4FF5-418F-AFCA-B5067967295E}" dt="2022-04-01T05:35:34.707" v="0"/>
        <pc:sldMkLst>
          <pc:docMk/>
          <pc:sldMk cId="0" sldId="270"/>
        </pc:sldMkLst>
      </pc:sldChg>
      <pc:sldChg chg="modNotes">
        <pc:chgData name="김종현" userId="04821729-14ff-45e1-8ecf-fb9aa59cdb5f" providerId="ADAL" clId="{B964BEF5-4FF5-418F-AFCA-B5067967295E}" dt="2022-04-01T05:35:34.707" v="0"/>
        <pc:sldMkLst>
          <pc:docMk/>
          <pc:sldMk cId="0" sldId="271"/>
        </pc:sldMkLst>
      </pc:sldChg>
      <pc:sldChg chg="modNotes">
        <pc:chgData name="김종현" userId="04821729-14ff-45e1-8ecf-fb9aa59cdb5f" providerId="ADAL" clId="{B964BEF5-4FF5-418F-AFCA-B5067967295E}" dt="2022-04-01T05:35:34.707" v="0"/>
        <pc:sldMkLst>
          <pc:docMk/>
          <pc:sldMk cId="0" sldId="272"/>
        </pc:sldMkLst>
      </pc:sldChg>
      <pc:sldChg chg="modNotes">
        <pc:chgData name="김종현" userId="04821729-14ff-45e1-8ecf-fb9aa59cdb5f" providerId="ADAL" clId="{B964BEF5-4FF5-418F-AFCA-B5067967295E}" dt="2022-04-01T05:35:34.707" v="0"/>
        <pc:sldMkLst>
          <pc:docMk/>
          <pc:sldMk cId="0" sldId="273"/>
        </pc:sldMkLst>
      </pc:sldChg>
      <pc:sldChg chg="modNotes">
        <pc:chgData name="김종현" userId="04821729-14ff-45e1-8ecf-fb9aa59cdb5f" providerId="ADAL" clId="{B964BEF5-4FF5-418F-AFCA-B5067967295E}" dt="2022-04-01T05:35:34.707" v="0"/>
        <pc:sldMkLst>
          <pc:docMk/>
          <pc:sldMk cId="0" sldId="274"/>
        </pc:sldMkLst>
      </pc:sldChg>
      <pc:sldChg chg="modNotes">
        <pc:chgData name="김종현" userId="04821729-14ff-45e1-8ecf-fb9aa59cdb5f" providerId="ADAL" clId="{B964BEF5-4FF5-418F-AFCA-B5067967295E}" dt="2022-04-01T05:35:34.707" v="0"/>
        <pc:sldMkLst>
          <pc:docMk/>
          <pc:sldMk cId="0" sldId="2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20534" y="9430306"/>
            <a:ext cx="2945659" cy="496332"/>
          </a:xfrm>
          <a:prstGeom prst="rect">
            <a:avLst/>
          </a:prstGeom>
          <a:noFill/>
          <a:ln>
            <a:noFill/>
          </a:ln>
        </p:spPr>
        <p:txBody>
          <a:bodyPr spcFirstLastPara="1" wrap="square" lIns="93175" tIns="46575" rIns="93175" bIns="46575" anchor="ctr" anchorCtr="0">
            <a:noAutofit/>
          </a:bodyPr>
          <a:lstStyle>
            <a:lvl1pPr marR="0" lvl="0" algn="l" rtl="0">
              <a:spcBef>
                <a:spcPts val="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lvl1pPr marL="457200" marR="0" lvl="0"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L="914400" marR="0" lvl="1"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2pPr>
            <a:lvl3pPr marL="1371600" marR="0" lvl="2"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3pPr>
            <a:lvl4pPr marL="1828800" marR="0" lvl="3"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4pPr>
            <a:lvl5pPr marL="2286000" marR="0" lvl="4"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marR="0" lvl="0" indent="0" algn="r" rtl="0">
              <a:spcBef>
                <a:spcPts val="0"/>
              </a:spcBef>
              <a:spcAft>
                <a:spcPts val="0"/>
              </a:spcAft>
              <a:buNone/>
            </a:pPr>
            <a:fld id="{00000000-1234-1234-1234-123412341234}" type="slidenum">
              <a:rPr lang="en-US" sz="1100" b="0" i="0" u="none" strike="noStrike" cap="none">
                <a:solidFill>
                  <a:schemeClr val="dk1"/>
                </a:solidFill>
                <a:latin typeface="Trebuchet MS"/>
                <a:ea typeface="Trebuchet MS"/>
                <a:cs typeface="Trebuchet MS"/>
                <a:sym typeface="Trebuchet MS"/>
              </a:rPr>
              <a:t>‹#›</a:t>
            </a:fld>
            <a:endParaRPr sz="1100" b="0" i="0" u="none" strike="noStrike" cap="none">
              <a:solidFill>
                <a:schemeClr val="dk1"/>
              </a:solidFill>
              <a:latin typeface="Trebuchet MS"/>
              <a:ea typeface="Trebuchet MS"/>
              <a:cs typeface="Trebuchet MS"/>
              <a:sym typeface="Trebuchet MS"/>
            </a:endParaRPr>
          </a:p>
        </p:txBody>
      </p:sp>
      <p:grpSp>
        <p:nvGrpSpPr>
          <p:cNvPr id="7" name="Google Shape;7;n"/>
          <p:cNvGrpSpPr/>
          <p:nvPr/>
        </p:nvGrpSpPr>
        <p:grpSpPr>
          <a:xfrm>
            <a:off x="5360886" y="329835"/>
            <a:ext cx="1050149" cy="213627"/>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opencv.org/master/d9/dab/tutorial_homography.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handspeak.com/learn/index.php?id=9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0" name="Google Shape;860;p1: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a:p>
        </p:txBody>
      </p:sp>
      <p:sp>
        <p:nvSpPr>
          <p:cNvPr id="861" name="Google Shape;861;p1: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1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9" name="Google Shape;989;p10: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실제로 이러한 도구 중 다수는 도를 지나치기가 쉽습니다. 확대/축소를 살펴보겠습니다. 종이 한 장의 비유에 대해 생각해보면, 종이를 얼굴에 가깝게 가져오는 모습을 상상할 수 있습니다.</a:t>
            </a:r>
            <a:endParaRPr/>
          </a:p>
          <a:p>
            <a:pPr marL="0" lvl="0" indent="0" algn="l" rtl="0">
              <a:spcBef>
                <a:spcPts val="330"/>
              </a:spcBef>
              <a:spcAft>
                <a:spcPts val="0"/>
              </a:spcAft>
              <a:buNone/>
            </a:pPr>
            <a:endParaRPr/>
          </a:p>
          <a:p>
            <a:pPr marL="0" lvl="0" indent="0" algn="l" rtl="0">
              <a:spcBef>
                <a:spcPts val="330"/>
              </a:spcBef>
              <a:spcAft>
                <a:spcPts val="0"/>
              </a:spcAft>
              <a:buNone/>
            </a:pPr>
            <a:r>
              <a:rPr lang="en-US"/>
              <a:t>여기에는 구슬이 있으며, 우리는 왼쪽에서 오른쪽으로, 위에서 밑으로 조금씩 확대하고 있습니다. 처음 2~3번째에서는 여전히 구슬임을 알아 볼 수 있지만 특히 4번째부터는 구슬을 제대로 인식하기에는 너무 많은 정보를 잃기 시작합니다.</a:t>
            </a:r>
            <a:endParaRPr/>
          </a:p>
          <a:p>
            <a:pPr marL="0" lvl="0" indent="0" algn="l" rtl="0">
              <a:spcBef>
                <a:spcPts val="330"/>
              </a:spcBef>
              <a:spcAft>
                <a:spcPts val="0"/>
              </a:spcAft>
              <a:buNone/>
            </a:pPr>
            <a:endParaRPr/>
          </a:p>
          <a:p>
            <a:pPr marL="0" lvl="0" indent="0" algn="l" rtl="0">
              <a:spcBef>
                <a:spcPts val="330"/>
              </a:spcBef>
              <a:spcAft>
                <a:spcPts val="0"/>
              </a:spcAft>
              <a:buNone/>
            </a:pPr>
            <a:r>
              <a:rPr lang="en-US"/>
              <a:t>보통은 사진을 확대만 합니다. 축소할 경우 사진의 픽셀을 같은 수로 유지하기 위해 테두리 주위에 패딩 등이 필요하기 때문입니다. </a:t>
            </a:r>
            <a:endParaRPr/>
          </a:p>
        </p:txBody>
      </p:sp>
      <p:sp>
        <p:nvSpPr>
          <p:cNvPr id="990" name="Google Shape;990;p10: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p1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3" name="Google Shape;1003;p11: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하지만 확대할 때는 시야 밖의 픽셀을 추적하여 약간의 전환을 수행할 수 있습니다. 이를 변환이라고도 부릅니다. 여기서는 단순히 이미지를 좌우(가로), 그리고 상하(세로)로 이동하겠습니다.</a:t>
            </a:r>
            <a:endParaRPr/>
          </a:p>
          <a:p>
            <a:pPr marL="0" lvl="0" indent="0" algn="l" rtl="0">
              <a:spcBef>
                <a:spcPts val="330"/>
              </a:spcBef>
              <a:spcAft>
                <a:spcPts val="0"/>
              </a:spcAft>
              <a:buNone/>
            </a:pPr>
            <a:endParaRPr/>
          </a:p>
          <a:p>
            <a:pPr marL="0" lvl="0" indent="0" algn="l" rtl="0">
              <a:spcBef>
                <a:spcPts val="330"/>
              </a:spcBef>
              <a:spcAft>
                <a:spcPts val="0"/>
              </a:spcAft>
              <a:buNone/>
            </a:pPr>
            <a:r>
              <a:rPr lang="en-US">
                <a:latin typeface="Trebuchet MS"/>
                <a:ea typeface="Trebuchet MS"/>
                <a:cs typeface="Trebuchet MS"/>
                <a:sym typeface="Trebuchet MS"/>
              </a:rPr>
              <a:t>여기 중앙에서는 구슬을 확대했습니다. 주변의 각 사진은 줌이 동일하지만 위, 오른쪽, 아래 또는 왼쪽으로 이동되었습니다.</a:t>
            </a:r>
            <a:endParaRPr/>
          </a:p>
        </p:txBody>
      </p:sp>
      <p:sp>
        <p:nvSpPr>
          <p:cNvPr id="1004" name="Google Shape;1004;p11: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1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4" name="Google Shape;1014;p12: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latin typeface="Trebuchet MS"/>
                <a:ea typeface="Trebuchet MS"/>
                <a:cs typeface="Trebuchet MS"/>
                <a:sym typeface="Trebuchet MS"/>
              </a:rPr>
              <a:t>물리적 차원에서 이미지를 워프할 수 있는 이러한 모든 방법에는 호모그래피라는 기본적인 개념이 들어 있습니다. 이를 뒷받침하는 수학에 대해 자세히 설명하는 OpenCV 문서를 링크해 두었지만, 간단히 설명하면 이렇습니다. 카메라와 이미지가 있다고 상상하면, 카메라와 이미지의 위치에 따라 이미지를 3차원 공간에서 투영할 수 있습니다. 이러한 모든 과정을 약간의 행렬 곱셈으로 수행할 수 있습니다. 굉장하죠!</a:t>
            </a:r>
            <a:endParaRPr/>
          </a:p>
          <a:p>
            <a:pPr marL="0" lvl="0" indent="0" algn="l" rtl="0">
              <a:spcBef>
                <a:spcPts val="330"/>
              </a:spcBef>
              <a:spcAft>
                <a:spcPts val="0"/>
              </a:spcAft>
              <a:buNone/>
            </a:pPr>
            <a:endParaRPr/>
          </a:p>
          <a:p>
            <a:pPr marL="0" lvl="0" indent="0" algn="l" rtl="0">
              <a:spcBef>
                <a:spcPts val="330"/>
              </a:spcBef>
              <a:spcAft>
                <a:spcPts val="0"/>
              </a:spcAft>
              <a:buNone/>
            </a:pPr>
            <a:r>
              <a:rPr lang="en-US" u="sng">
                <a:solidFill>
                  <a:schemeClr val="hlink"/>
                </a:solidFill>
                <a:hlinkClick r:id="rId3"/>
              </a:rPr>
              <a:t>https://docs.opencv.org/master/d9/dab/tutorial_homography.html</a:t>
            </a:r>
            <a:endParaRPr/>
          </a:p>
        </p:txBody>
      </p:sp>
      <p:sp>
        <p:nvSpPr>
          <p:cNvPr id="1015" name="Google Shape;1015;p12: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1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7" name="Google Shape;1027;p13: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이미지를 물리적으로 움직이는 것 외에 다른 방법도 있습니다. 픽셀 값도 조정할 수 있습니다. 여기에는 밝기의 예시가 몇 가지 있습니다. 이것이 실제 이미지에 대해 고려하는 데 매우 적합한 이유는 사진이 전문적으로 촬영되지 않은 이상 조명이 일관적으로 유지될 가능성이 적기 때문입니다.</a:t>
            </a:r>
            <a:endParaRPr/>
          </a:p>
          <a:p>
            <a:pPr marL="0" lvl="0" indent="0" algn="l" rtl="0">
              <a:spcBef>
                <a:spcPts val="330"/>
              </a:spcBef>
              <a:spcAft>
                <a:spcPts val="0"/>
              </a:spcAft>
              <a:buNone/>
            </a:pPr>
            <a:endParaRPr/>
          </a:p>
          <a:p>
            <a:pPr marL="0" lvl="0" indent="0" algn="l" rtl="0">
              <a:spcBef>
                <a:spcPts val="330"/>
              </a:spcBef>
              <a:spcAft>
                <a:spcPts val="0"/>
              </a:spcAft>
              <a:buNone/>
            </a:pPr>
            <a:r>
              <a:rPr lang="en-US"/>
              <a:t>밝기 조절 장치를 너무 과도하게 조작하지만 않으면 됩니다. 너무 어둡거나 밝으면 이미지를 볼 수 없습니다!</a:t>
            </a:r>
            <a:endParaRPr/>
          </a:p>
        </p:txBody>
      </p:sp>
      <p:sp>
        <p:nvSpPr>
          <p:cNvPr id="1028" name="Google Shape;1028;p13: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1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8" name="Google Shape;1038;p14: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지금까지는 회색조 이미지만 다뤄 보았지만 이제 곧 색상을 다루게 됩니다. 컬러 이미지는 3D 개체이며 이제 3차원은 레드, 그린, 블루(RGB)와 같은 여러 색상 채널을 표현합니다. 이러한 채널은 각기 독립적인 값을 보유합니다. 예를 들어 레드 채널이 255, 그린이 0, 블루가 0이면 픽셀은 빨간색이 됩니다. 레드 125, 그린 0, 블루 255는 보라 계열의 색이 됩니다. 비색상 채널도 있습니다. 투명도를 나타내는 RGBA의 알파를 예로 들 수 있겠습니다.</a:t>
            </a:r>
            <a:endParaRPr/>
          </a:p>
          <a:p>
            <a:pPr marL="0" lvl="0" indent="0" algn="l" rtl="0">
              <a:spcBef>
                <a:spcPts val="330"/>
              </a:spcBef>
              <a:spcAft>
                <a:spcPts val="0"/>
              </a:spcAft>
              <a:buNone/>
            </a:pPr>
            <a:endParaRPr/>
          </a:p>
          <a:p>
            <a:pPr marL="0" lvl="0" indent="0" algn="l" rtl="0">
              <a:spcBef>
                <a:spcPts val="330"/>
              </a:spcBef>
              <a:spcAft>
                <a:spcPts val="0"/>
              </a:spcAft>
              <a:buNone/>
            </a:pPr>
            <a:r>
              <a:rPr lang="en-US"/>
              <a:t>채널 전환은 이러한 각 채널의 픽셀을 취한 다음 임의의 수량을 더하거나 뺍니다.</a:t>
            </a:r>
            <a:endParaRPr/>
          </a:p>
        </p:txBody>
      </p:sp>
      <p:sp>
        <p:nvSpPr>
          <p:cNvPr id="1039" name="Google Shape;1039;p14: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p1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1" name="Google Shape;1051;p15: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다음 섹션으로 넘어가기 전에 마지막으로 생각해봐야 할 내용이 있습니다. 구슬 이미지 원본에서는 우리는 몇 개의 사진을 얻었을까요? (잘라진 사진을 포함하면 제 계산으로는 39개입니다). 이는 추가적인 데이터를 얻기 위한 매우 강력한 방법입니다.</a:t>
            </a:r>
            <a:br>
              <a:rPr lang="en-US"/>
            </a:br>
            <a:r>
              <a:rPr lang="en-US"/>
              <a:t>*전문가 팁: 무작위 이미지 생성기에서 가져온 이미지를 임의로 샘플링하십시오. 육안으로 이미지를 해석할 수 없다면 컴퓨터도 해석하는 데 어려움을 겪을 가능성이 높습니다.</a:t>
            </a:r>
            <a:endParaRPr/>
          </a:p>
          <a:p>
            <a:pPr marL="0" lvl="0" indent="0" algn="l" rtl="0">
              <a:spcBef>
                <a:spcPts val="330"/>
              </a:spcBef>
              <a:spcAft>
                <a:spcPts val="0"/>
              </a:spcAft>
              <a:buNone/>
            </a:pPr>
            <a:endParaRPr/>
          </a:p>
          <a:p>
            <a:pPr marL="0" lvl="0" indent="0" algn="l" rtl="0">
              <a:spcBef>
                <a:spcPts val="330"/>
              </a:spcBef>
              <a:spcAft>
                <a:spcPts val="0"/>
              </a:spcAft>
              <a:buNone/>
            </a:pPr>
            <a:r>
              <a:rPr lang="en-US"/>
              <a:t>자, 랩으로 넘어가기 전에 마지막으로 생각해봐야 할 내용은 모델 배포입니다.</a:t>
            </a:r>
            <a:endParaRPr/>
          </a:p>
        </p:txBody>
      </p:sp>
      <p:sp>
        <p:nvSpPr>
          <p:cNvPr id="1052" name="Google Shape;1052;p15: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p1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7" name="Google Shape;1057;p16: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모델은 특정한 입력 차원을 기대하지만 프로덕션(실제 환경)에서 사용하기 위해 모델을 배포하는 경우 사용자로부터 얻는 데이터의 형식이 우리가 트레이닝한 형식과 다를 가능성이 높습니다.</a:t>
            </a:r>
            <a:endParaRPr/>
          </a:p>
        </p:txBody>
      </p:sp>
      <p:sp>
        <p:nvSpPr>
          <p:cNvPr id="1058" name="Google Shape;1058;p16: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16</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p17: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dirty="0" err="1"/>
              <a:t>또한</a:t>
            </a:r>
            <a:r>
              <a:rPr lang="en-US" dirty="0"/>
              <a:t> </a:t>
            </a:r>
            <a:r>
              <a:rPr lang="en-US" dirty="0" err="1"/>
              <a:t>Keras</a:t>
            </a:r>
            <a:r>
              <a:rPr lang="en-US" dirty="0"/>
              <a:t> </a:t>
            </a:r>
            <a:r>
              <a:rPr lang="en-US" dirty="0" err="1"/>
              <a:t>모델은</a:t>
            </a:r>
            <a:r>
              <a:rPr lang="en-US" dirty="0"/>
              <a:t> </a:t>
            </a:r>
            <a:r>
              <a:rPr lang="en-US" dirty="0" err="1"/>
              <a:t>일반적으로</a:t>
            </a:r>
            <a:r>
              <a:rPr lang="en-US" dirty="0"/>
              <a:t> </a:t>
            </a:r>
            <a:r>
              <a:rPr lang="en-US" dirty="0" err="1"/>
              <a:t>트레이닝</a:t>
            </a:r>
            <a:r>
              <a:rPr lang="en-US" dirty="0"/>
              <a:t> </a:t>
            </a:r>
            <a:r>
              <a:rPr lang="en-US" dirty="0" err="1"/>
              <a:t>배치를</a:t>
            </a:r>
            <a:r>
              <a:rPr lang="en-US" dirty="0"/>
              <a:t> </a:t>
            </a:r>
            <a:r>
              <a:rPr lang="en-US" dirty="0" err="1"/>
              <a:t>가정합니다</a:t>
            </a:r>
            <a:r>
              <a:rPr lang="en-US" dirty="0"/>
              <a:t>. </a:t>
            </a:r>
            <a:r>
              <a:rPr lang="en-US" dirty="0" err="1"/>
              <a:t>즉</a:t>
            </a:r>
            <a:r>
              <a:rPr lang="en-US" dirty="0"/>
              <a:t>, </a:t>
            </a:r>
            <a:r>
              <a:rPr lang="en-US" dirty="0" err="1"/>
              <a:t>한</a:t>
            </a:r>
            <a:r>
              <a:rPr lang="en-US" dirty="0"/>
              <a:t> </a:t>
            </a:r>
            <a:r>
              <a:rPr lang="en-US" dirty="0" err="1"/>
              <a:t>번에</a:t>
            </a:r>
            <a:r>
              <a:rPr lang="en-US" dirty="0"/>
              <a:t> 2개 </a:t>
            </a:r>
            <a:r>
              <a:rPr lang="en-US" dirty="0" err="1"/>
              <a:t>이상의</a:t>
            </a:r>
            <a:r>
              <a:rPr lang="en-US" dirty="0"/>
              <a:t> </a:t>
            </a:r>
            <a:r>
              <a:rPr lang="en-US" dirty="0" err="1"/>
              <a:t>이미지에</a:t>
            </a:r>
            <a:r>
              <a:rPr lang="en-US" dirty="0"/>
              <a:t> </a:t>
            </a:r>
            <a:r>
              <a:rPr lang="en-US" dirty="0" err="1"/>
              <a:t>대해</a:t>
            </a:r>
            <a:r>
              <a:rPr lang="en-US" dirty="0"/>
              <a:t> </a:t>
            </a:r>
            <a:r>
              <a:rPr lang="en-US" dirty="0" err="1"/>
              <a:t>학습합니다</a:t>
            </a:r>
            <a:r>
              <a:rPr lang="en-US" dirty="0"/>
              <a:t>.</a:t>
            </a:r>
            <a:endParaRPr dirty="0"/>
          </a:p>
        </p:txBody>
      </p:sp>
      <p:sp>
        <p:nvSpPr>
          <p:cNvPr id="1170" name="Google Shape;1170;p17: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p1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5" name="Google Shape;1185;p18: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모델이 예상하는 것과 다른 모양을 가진 단일 이미지에 대한 데이터를 예측하고자 하는 경우, 아무 문제 없습니다. 이미지 크기를 조정하여 올바른 너비와 높이를 가져오면 됩니다. 이미지가 컬러인데 모델이 회색조(Grayscale)에 대해 트레이닝되었다면, 변환을 수행할 수 있는 도구가 있습니다. 또 다른 방법은 레드, 그린, 블루 채널 간의 평균을 취하는 것입니다. 마지막으로, 단일 이미지에서 배치로 전환하려면 첫 번째 차원을 따라 새로운 축을 추가하면 됩니다. 간단히 말하면, 이미지 외부에 새로운 쌍의 괄호를 배치하는 것입니다.</a:t>
            </a:r>
            <a:endParaRPr/>
          </a:p>
        </p:txBody>
      </p:sp>
      <p:sp>
        <p:nvSpPr>
          <p:cNvPr id="1186" name="Google Shape;1186;p18: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19</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880130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7" name="Google Shape;867;p2: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a:p>
        </p:txBody>
      </p:sp>
      <p:sp>
        <p:nvSpPr>
          <p:cNvPr id="868" name="Google Shape;868;p2: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20</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68551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19: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p19: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dirty="0"/>
          </a:p>
        </p:txBody>
      </p:sp>
      <p:sp>
        <p:nvSpPr>
          <p:cNvPr id="1212" name="Google Shape;1212;p19: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p2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7" name="Google Shape;1217;p20: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1218" name="Google Shape;1218;p20: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Trebuchet MS"/>
                <a:ea typeface="Trebuchet MS"/>
                <a:cs typeface="Trebuchet MS"/>
                <a:sym typeface="Trebuchet MS"/>
              </a:rPr>
              <a:t>22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p3: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a:p>
        </p:txBody>
      </p:sp>
      <p:sp>
        <p:nvSpPr>
          <p:cNvPr id="903" name="Google Shape;903;p3: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9" name="Google Shape;919;p4: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모델이 점점 나아지는 것 같습니다. CNN(Convolutional Neural Network)을 사용했을 때는 검증 정확도가 개선되었습니다. 좋은 결과이지만 여전히 트레이닝 정확도가 검증 정확도보다 더 높아 보입니다. 여전히 약간의 과적합이 있는 것으로 보입니다.</a:t>
            </a:r>
            <a:endParaRPr/>
          </a:p>
        </p:txBody>
      </p:sp>
      <p:sp>
        <p:nvSpPr>
          <p:cNvPr id="920" name="Google Shape;920;p4: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p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7" name="Google Shape;927;p5: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경우에 따라서는 모델보다 데이터가 중요합니다. 이와 관련하여 말이 많습니다. “쓰레기가 들어가면 쓰레기가 나온다”, “변변찮은 재료로 대단한 것을 만들 수 없다”. 인간과 마찬가지로 뉴럴 네트워크는 데이터에서 배우며, 데이터가 별로라면 모델도 학습할 수 없습니다.</a:t>
            </a:r>
            <a:endParaRPr/>
          </a:p>
          <a:p>
            <a:pPr marL="0" lvl="0" indent="0" algn="l" rtl="0">
              <a:spcBef>
                <a:spcPts val="330"/>
              </a:spcBef>
              <a:spcAft>
                <a:spcPts val="0"/>
              </a:spcAft>
              <a:buNone/>
            </a:pPr>
            <a:endParaRPr/>
          </a:p>
          <a:p>
            <a:pPr marL="0" lvl="0" indent="0" algn="l" rtl="0">
              <a:spcBef>
                <a:spcPts val="330"/>
              </a:spcBef>
              <a:spcAft>
                <a:spcPts val="0"/>
              </a:spcAft>
              <a:buNone/>
            </a:pPr>
            <a:r>
              <a:rPr lang="en-US"/>
              <a:t>고려해야 하는 또 다른 사항은 충분히 다양한 데이터를 확보하는 것입니다. 예를 들면 아이에게 개가 뭔지를 가르치기 위해 뭐가 필요한지를 고려해 보겠습니다. 다양한 품종 뿐만 아니라 다양하고 수많은 종류의 개가 있습니다. 하지만 한 품종 내에서도 다수의 변이가 존재합니다. 크기, 색깔, 털 길이, 코 크기, 꼬리 길이 등...</a:t>
            </a:r>
            <a:endParaRPr/>
          </a:p>
          <a:p>
            <a:pPr marL="0" lvl="0" indent="0" algn="l" rtl="0">
              <a:spcBef>
                <a:spcPts val="330"/>
              </a:spcBef>
              <a:spcAft>
                <a:spcPts val="0"/>
              </a:spcAft>
              <a:buNone/>
            </a:pPr>
            <a:endParaRPr/>
          </a:p>
          <a:p>
            <a:pPr marL="0" lvl="0" indent="0" algn="l" rtl="0">
              <a:spcBef>
                <a:spcPts val="330"/>
              </a:spcBef>
              <a:spcAft>
                <a:spcPts val="0"/>
              </a:spcAft>
              <a:buNone/>
            </a:pPr>
            <a:r>
              <a:rPr lang="en-US"/>
              <a:t>만약 제가 다른 행성에서 온 외계인이라면 치와와와 그레이트 데인이 같은 종에서 왔다는 사실을 알면 놀랄 겁니다!</a:t>
            </a:r>
            <a:endParaRPr/>
          </a:p>
          <a:p>
            <a:pPr marL="0" lvl="0" indent="0" algn="l" rtl="0">
              <a:spcBef>
                <a:spcPts val="330"/>
              </a:spcBef>
              <a:spcAft>
                <a:spcPts val="0"/>
              </a:spcAft>
              <a:buNone/>
            </a:pPr>
            <a:endParaRPr/>
          </a:p>
          <a:p>
            <a:pPr marL="0" lvl="0" indent="0" algn="l" rtl="0">
              <a:spcBef>
                <a:spcPts val="330"/>
              </a:spcBef>
              <a:spcAft>
                <a:spcPts val="0"/>
              </a:spcAft>
              <a:buNone/>
            </a:pPr>
            <a:r>
              <a:rPr lang="en-US"/>
              <a:t>동시에 개가 아닌 다양하고 수많은 예시도 제공해야 합니다. </a:t>
            </a:r>
            <a:r>
              <a:rPr lang="en-US" b="0" i="0">
                <a:solidFill>
                  <a:srgbClr val="222222"/>
                </a:solidFill>
                <a:latin typeface="Roboto"/>
                <a:ea typeface="Roboto"/>
                <a:cs typeface="Roboto"/>
                <a:sym typeface="Roboto"/>
              </a:rPr>
              <a:t>코요테, 여우와 자칼은 모두 밀접한 관련이 있지만 실질적으로는 길들여진 개가 아닙니다. 무엇이 개이고 무엇이 개가 아닌지에 대한 1~2개의 예시만 검증한 경우에는 모델이 개에 대한 정의를 일반화할 수 없습니다.</a:t>
            </a:r>
            <a:endParaRPr b="0"/>
          </a:p>
        </p:txBody>
      </p:sp>
      <p:sp>
        <p:nvSpPr>
          <p:cNvPr id="928" name="Google Shape;928;p5: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0" name="Google Shape;940;p6: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*데이터 증강=Data Augmentation</a:t>
            </a:r>
            <a:endParaRPr/>
          </a:p>
        </p:txBody>
      </p:sp>
      <p:sp>
        <p:nvSpPr>
          <p:cNvPr id="941" name="Google Shape;941;p6: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6" name="Google Shape;946;p7: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컴퓨터 비전 머신 러닝 모델 사용에서의 한 가지 멋진 특성은 신경을 좀 쓰면 데이터를 증강하여 추가 예시를 제공할 수 있다는 것입니다. Photoshop이나 Gimp에서 여러 도구를 사용하여 이미지에 변형을 가했던 것과 유사하게 데이터세트를 증강(Augmentation)하게 됩니다.</a:t>
            </a:r>
            <a:endParaRPr/>
          </a:p>
          <a:p>
            <a:pPr marL="0" lvl="0" indent="0" algn="l" rtl="0">
              <a:spcBef>
                <a:spcPts val="330"/>
              </a:spcBef>
              <a:spcAft>
                <a:spcPts val="0"/>
              </a:spcAft>
              <a:buNone/>
            </a:pPr>
            <a:endParaRPr/>
          </a:p>
          <a:p>
            <a:pPr marL="0" lvl="0" indent="0" algn="l" rtl="0">
              <a:spcBef>
                <a:spcPts val="330"/>
              </a:spcBef>
              <a:spcAft>
                <a:spcPts val="0"/>
              </a:spcAft>
              <a:buNone/>
            </a:pPr>
            <a:r>
              <a:rPr lang="en-US"/>
              <a:t>예를 들어 저는 구슬 사진의 색조(색상 표현)를 변경했지만 여전히 구슬임을 알 수 있습니다. 다수의 머신 러닝 프레임워크는 이미 자체적으로 사진 수정을 위한 도구를 보유하고 있습니다. 이용 가능한 몇 가지 요령을 살펴보겠습니다.</a:t>
            </a:r>
            <a:endParaRPr/>
          </a:p>
          <a:p>
            <a:pPr marL="0" lvl="0" indent="0" algn="l" rtl="0">
              <a:spcBef>
                <a:spcPts val="330"/>
              </a:spcBef>
              <a:spcAft>
                <a:spcPts val="0"/>
              </a:spcAft>
              <a:buNone/>
            </a:pPr>
            <a:endParaRPr/>
          </a:p>
          <a:p>
            <a:pPr marL="0" lvl="0" indent="0" algn="l" rtl="0">
              <a:spcBef>
                <a:spcPts val="330"/>
              </a:spcBef>
              <a:spcAft>
                <a:spcPts val="0"/>
              </a:spcAft>
              <a:buNone/>
            </a:pPr>
            <a:r>
              <a:rPr lang="en-US"/>
              <a:t>항상 그렇지만 이는 모든 상황에서 효과를 발휘하는 테크닉은 아닙니다. 모델이 무엇을 하도록 트레이닝하는지에 따라 오히려 혼란을 주게 될 수도 있습니다. 꽃을 식별하기 위한 모델을 만든다고 가정해 보겠습니다. 색상은 매우 중요한 정보일 가능성이 높으므로 위에서 했던 것처럼 색상을 변경하는 것은 도움이 되지 않습니다.</a:t>
            </a:r>
            <a:endParaRPr/>
          </a:p>
        </p:txBody>
      </p:sp>
      <p:sp>
        <p:nvSpPr>
          <p:cNvPr id="947" name="Google Shape;947;p7: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4" name="Google Shape;954;p8: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이미지 반전부터 시작해 보겠습니다. 이 경우에는 사진이 한 장의 종이에 인쇄되었고, 단순히 종이 한 장을 뒤집는다고 상상하면 됩니다.</a:t>
            </a:r>
            <a:endParaRPr/>
          </a:p>
          <a:p>
            <a:pPr marL="0" lvl="0" indent="0" algn="l" rtl="0">
              <a:spcBef>
                <a:spcPts val="330"/>
              </a:spcBef>
              <a:spcAft>
                <a:spcPts val="0"/>
              </a:spcAft>
              <a:buNone/>
            </a:pPr>
            <a:endParaRPr/>
          </a:p>
          <a:p>
            <a:pPr marL="0" lvl="0" indent="0" algn="l" rtl="0">
              <a:spcBef>
                <a:spcPts val="330"/>
              </a:spcBef>
              <a:spcAft>
                <a:spcPts val="0"/>
              </a:spcAft>
              <a:buNone/>
            </a:pPr>
            <a:r>
              <a:rPr lang="en-US"/>
              <a:t>하지만 유의해야 할 점이 있는데, 이미지 데이터세트를 반전하는 것이 적절하지 않는 경우도 있다는 것입니다. </a:t>
            </a:r>
            <a:br>
              <a:rPr lang="en-US"/>
            </a:br>
            <a:r>
              <a:rPr lang="en-US"/>
              <a:t>(흥미로운 사실: 몇몇 경우를 제외하고는 미국 수화의 단어 대부분이 왼손잡이인지 또는 오른손잡이인지에 따라 미러링될 수 있습니다. )</a:t>
            </a:r>
            <a:br>
              <a:rPr lang="en-US"/>
            </a:br>
            <a:endParaRPr/>
          </a:p>
          <a:p>
            <a:pPr marL="0" lvl="0" indent="0" algn="l" rtl="0">
              <a:spcBef>
                <a:spcPts val="330"/>
              </a:spcBef>
              <a:spcAft>
                <a:spcPts val="0"/>
              </a:spcAft>
              <a:buNone/>
            </a:pPr>
            <a:r>
              <a:rPr lang="en-US" u="sng">
                <a:solidFill>
                  <a:schemeClr val="hlink"/>
                </a:solidFill>
                <a:hlinkClick r:id="rId3"/>
              </a:rPr>
              <a:t>https://www.handspeak.com/learn/index.php?id=98</a:t>
            </a:r>
            <a:r>
              <a:rPr lang="en-US"/>
              <a:t>, 따라서 가로 반전은 우리의 데이터세트에 적절합니다. 반면에, 세로 반전은 사람들이 수화를 사용할 때 보통 뒤집어진 상태가 아니므로 효과적이지 않을 수 있습니다.</a:t>
            </a:r>
            <a:endParaRPr/>
          </a:p>
          <a:p>
            <a:pPr marL="0" lvl="0" indent="0" algn="l" rtl="0">
              <a:spcBef>
                <a:spcPts val="330"/>
              </a:spcBef>
              <a:spcAft>
                <a:spcPts val="0"/>
              </a:spcAft>
              <a:buNone/>
            </a:pPr>
            <a:endParaRPr/>
          </a:p>
          <a:p>
            <a:pPr marL="0" lvl="0" indent="0" algn="l" rtl="0">
              <a:spcBef>
                <a:spcPts val="330"/>
              </a:spcBef>
              <a:spcAft>
                <a:spcPts val="0"/>
              </a:spcAft>
              <a:buNone/>
            </a:pPr>
            <a:r>
              <a:rPr lang="en-US"/>
              <a:t>MNIST 데이터세트에 대해서도 생각해볼 수 있습니다. 6을 세로와 가로 모두로 뒤집으면 9처럼 보이게 되므로 모델이 불필요한 혼란을 겪게 됩니다.</a:t>
            </a:r>
            <a:endParaRPr/>
          </a:p>
        </p:txBody>
      </p:sp>
      <p:sp>
        <p:nvSpPr>
          <p:cNvPr id="955" name="Google Shape;955;p8: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9: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6" name="Google Shape;966;p9: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a:t>이번에는 종이를 회전합니다. 이것은 미국 수화 데이터셋에 적절할까요?</a:t>
            </a:r>
            <a:endParaRPr/>
          </a:p>
          <a:p>
            <a:pPr marL="0" lvl="0" indent="0" algn="l" rtl="0">
              <a:spcBef>
                <a:spcPts val="330"/>
              </a:spcBef>
              <a:spcAft>
                <a:spcPts val="0"/>
              </a:spcAft>
              <a:buNone/>
            </a:pPr>
            <a:endParaRPr/>
          </a:p>
          <a:p>
            <a:pPr marL="0" lvl="0" indent="0" algn="l" rtl="0">
              <a:spcBef>
                <a:spcPts val="330"/>
              </a:spcBef>
              <a:spcAft>
                <a:spcPts val="0"/>
              </a:spcAft>
              <a:buNone/>
            </a:pPr>
            <a:r>
              <a:rPr lang="en-US"/>
              <a:t>일정 범위 내에서는 그렇습니다. 제 자세만 확인해 보더라도 항상 정확히 동일한 자세를 잡기가 꽤 힘듭니다만, 90도 각도로 수화를 한다면 매우 부적절하게 될 수 있다는 것 역시 예상할 수 있을 겁니다.</a:t>
            </a:r>
            <a:endParaRPr/>
          </a:p>
        </p:txBody>
      </p:sp>
      <p:sp>
        <p:nvSpPr>
          <p:cNvPr id="967" name="Google Shape;967;p9: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pic>
        <p:nvPicPr>
          <p:cNvPr id="18" name="Google Shape;18;p22"/>
          <p:cNvPicPr preferRelativeResize="0"/>
          <p:nvPr/>
        </p:nvPicPr>
        <p:blipFill rotWithShape="1">
          <a:blip r:embed="rId2">
            <a:alphaModFix/>
          </a:blip>
          <a:srcRect/>
          <a:stretch/>
        </p:blipFill>
        <p:spPr>
          <a:xfrm>
            <a:off x="0" y="0"/>
            <a:ext cx="10972800" cy="6172200"/>
          </a:xfrm>
          <a:prstGeom prst="rect">
            <a:avLst/>
          </a:prstGeom>
          <a:noFill/>
          <a:ln>
            <a:noFill/>
          </a:ln>
        </p:spPr>
      </p:pic>
      <p:pic>
        <p:nvPicPr>
          <p:cNvPr id="19" name="Google Shape;19;p22" descr="A picture containing text  Description automatically generated"/>
          <p:cNvPicPr preferRelativeResize="0"/>
          <p:nvPr/>
        </p:nvPicPr>
        <p:blipFill rotWithShape="1">
          <a:blip r:embed="rId3">
            <a:alphaModFix/>
          </a:blip>
          <a:srcRect/>
          <a:stretch/>
        </p:blipFill>
        <p:spPr>
          <a:xfrm>
            <a:off x="567449" y="1896465"/>
            <a:ext cx="1601595" cy="1298628"/>
          </a:xfrm>
          <a:prstGeom prst="rect">
            <a:avLst/>
          </a:prstGeom>
          <a:noFill/>
          <a:ln>
            <a:noFill/>
          </a:ln>
        </p:spPr>
      </p:pic>
      <p:sp>
        <p:nvSpPr>
          <p:cNvPr id="20" name="Google Shape;20;p22"/>
          <p:cNvSpPr txBox="1">
            <a:spLocks noGrp="1"/>
          </p:cNvSpPr>
          <p:nvPr>
            <p:ph type="subTitle" idx="1"/>
          </p:nvPr>
        </p:nvSpPr>
        <p:spPr>
          <a:xfrm>
            <a:off x="685800" y="4974336"/>
            <a:ext cx="5815584" cy="286232"/>
          </a:xfrm>
          <a:prstGeom prst="rect">
            <a:avLst/>
          </a:prstGeom>
          <a:noFill/>
          <a:ln>
            <a:noFill/>
          </a:ln>
        </p:spPr>
        <p:txBody>
          <a:bodyPr spcFirstLastPara="1" wrap="square" lIns="91425" tIns="45700" rIns="91425" bIns="45700" anchor="t" anchorCtr="0">
            <a:noAutofit/>
          </a:bodyPr>
          <a:lstStyle>
            <a:lvl1pPr lvl="0" algn="l">
              <a:lnSpc>
                <a:spcPct val="90000"/>
              </a:lnSpc>
              <a:spcBef>
                <a:spcPts val="600"/>
              </a:spcBef>
              <a:spcAft>
                <a:spcPts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1" name="Google Shape;21;p22"/>
          <p:cNvSpPr txBox="1">
            <a:spLocks noGrp="1"/>
          </p:cNvSpPr>
          <p:nvPr>
            <p:ph type="title"/>
          </p:nvPr>
        </p:nvSpPr>
        <p:spPr>
          <a:xfrm>
            <a:off x="685800" y="4023360"/>
            <a:ext cx="5815584"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2" name="Google Shape;22;p22"/>
          <p:cNvPicPr preferRelativeResize="0"/>
          <p:nvPr/>
        </p:nvPicPr>
        <p:blipFill rotWithShape="1">
          <a:blip r:embed="rId4">
            <a:alphaModFix/>
          </a:blip>
          <a:srcRect l="40401" r="-3502"/>
          <a:stretch/>
        </p:blipFill>
        <p:spPr>
          <a:xfrm>
            <a:off x="1996931" y="1981572"/>
            <a:ext cx="2011680" cy="110452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60"/>
        <p:cNvGrpSpPr/>
        <p:nvPr/>
      </p:nvGrpSpPr>
      <p:grpSpPr>
        <a:xfrm>
          <a:off x="0" y="0"/>
          <a:ext cx="0" cy="0"/>
          <a:chOff x="0" y="0"/>
          <a:chExt cx="0" cy="0"/>
        </a:xfrm>
      </p:grpSpPr>
      <p:pic>
        <p:nvPicPr>
          <p:cNvPr id="61" name="Google Shape;61;p60" descr="A close up of a logo  Description automatically generated"/>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62" name="Google Shape;62;p6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61"/>
          <p:cNvSpPr/>
          <p:nvPr/>
        </p:nvSpPr>
        <p:spPr>
          <a:xfrm>
            <a:off x="0" y="0"/>
            <a:ext cx="10727473" cy="565099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 name="Google Shape;65;p61"/>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67"/>
        <p:cNvGrpSpPr/>
        <p:nvPr/>
      </p:nvGrpSpPr>
      <p:grpSpPr>
        <a:xfrm>
          <a:off x="0" y="0"/>
          <a:ext cx="0" cy="0"/>
          <a:chOff x="0" y="0"/>
          <a:chExt cx="0" cy="0"/>
        </a:xfrm>
      </p:grpSpPr>
      <p:grpSp>
        <p:nvGrpSpPr>
          <p:cNvPr id="68" name="Google Shape;68;p62"/>
          <p:cNvGrpSpPr/>
          <p:nvPr/>
        </p:nvGrpSpPr>
        <p:grpSpPr>
          <a:xfrm>
            <a:off x="-1327308" y="-404866"/>
            <a:ext cx="13626669" cy="6983326"/>
            <a:chOff x="-1327308" y="-404866"/>
            <a:chExt cx="13626669" cy="6983326"/>
          </a:xfrm>
        </p:grpSpPr>
        <p:sp>
          <p:nvSpPr>
            <p:cNvPr id="69" name="Google Shape;69;p62"/>
            <p:cNvSpPr/>
            <p:nvPr/>
          </p:nvSpPr>
          <p:spPr>
            <a:xfrm>
              <a:off x="0" y="0"/>
              <a:ext cx="10972800" cy="6172200"/>
            </a:xfrm>
            <a:prstGeom prst="rect">
              <a:avLst/>
            </a:prstGeom>
            <a:solidFill>
              <a:srgbClr val="9A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 name="Google Shape;70;p62"/>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1" name="Google Shape;71;p62"/>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2" name="Google Shape;72;p62"/>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3" name="Google Shape;73;p62"/>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4" name="Google Shape;74;p62"/>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5" name="Google Shape;75;p62"/>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6" name="Google Shape;76;p62"/>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7" name="Google Shape;77;p62"/>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8" name="Google Shape;78;p62"/>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9" name="Google Shape;79;p62"/>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0" name="Google Shape;80;p62"/>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1" name="Google Shape;81;p62"/>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2" name="Google Shape;82;p62"/>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3" name="Google Shape;83;p62"/>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4" name="Google Shape;84;p62"/>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5" name="Google Shape;85;p62"/>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6" name="Google Shape;86;p62"/>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7" name="Google Shape;87;p62"/>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8" name="Google Shape;88;p62"/>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9" name="Google Shape;89;p62"/>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0" name="Google Shape;90;p62"/>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1" name="Google Shape;91;p62"/>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2" name="Google Shape;92;p62"/>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3" name="Google Shape;93;p62"/>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4" name="Google Shape;94;p62"/>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5" name="Google Shape;95;p62"/>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6" name="Google Shape;96;p62"/>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7" name="Google Shape;97;p62"/>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8" name="Google Shape;98;p62"/>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9" name="Google Shape;99;p62"/>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0" name="Google Shape;100;p62"/>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1" name="Google Shape;101;p62"/>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2" name="Google Shape;102;p62"/>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3" name="Google Shape;103;p62"/>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4" name="Google Shape;104;p62"/>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5" name="Google Shape;105;p62"/>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6" name="Google Shape;106;p62"/>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7" name="Google Shape;107;p62"/>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8" name="Google Shape;108;p62"/>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9" name="Google Shape;109;p62"/>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0" name="Google Shape;110;p62"/>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1" name="Google Shape;111;p62"/>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2" name="Google Shape;112;p62"/>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 name="Google Shape;113;p62"/>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4" name="Google Shape;114;p62"/>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5" name="Google Shape;115;p62"/>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6" name="Google Shape;116;p62"/>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7" name="Google Shape;117;p62"/>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8" name="Google Shape;118;p62"/>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9" name="Google Shape;119;p62"/>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0" name="Google Shape;120;p62"/>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1" name="Google Shape;121;p62"/>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2" name="Google Shape;122;p62"/>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3" name="Google Shape;123;p62"/>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4" name="Google Shape;124;p62"/>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5" name="Google Shape;125;p62"/>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26;p62"/>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p62"/>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28;p62"/>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129;p62"/>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0;p62"/>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1" name="Google Shape;131;p62"/>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2" name="Google Shape;132;p62"/>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3" name="Google Shape;133;p62"/>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4" name="Google Shape;134;p62"/>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5" name="Google Shape;135;p62"/>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6" name="Google Shape;136;p62"/>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7" name="Google Shape;137;p62"/>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8" name="Google Shape;138;p62"/>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9" name="Google Shape;139;p62"/>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0" name="Google Shape;140;p62"/>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1" name="Google Shape;141;p62"/>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2" name="Google Shape;142;p62"/>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3" name="Google Shape;143;p62"/>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4" name="Google Shape;144;p62"/>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5" name="Google Shape;145;p62"/>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6" name="Google Shape;146;p62"/>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7" name="Google Shape;147;p62"/>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8" name="Google Shape;148;p62"/>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9" name="Google Shape;149;p62"/>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0" name="Google Shape;150;p62"/>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1" name="Google Shape;151;p62"/>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2" name="Google Shape;152;p62"/>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3" name="Google Shape;153;p62"/>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4" name="Google Shape;154;p62"/>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5" name="Google Shape;155;p62"/>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62"/>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7" name="Google Shape;157;p62"/>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8" name="Google Shape;158;p62"/>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9" name="Google Shape;159;p62"/>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0" name="Google Shape;160;p62"/>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1" name="Google Shape;161;p62"/>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 name="Google Shape;162;p62"/>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 name="Google Shape;163;p62"/>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4" name="Google Shape;164;p62"/>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5" name="Google Shape;165;p62"/>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6" name="Google Shape;166;p62"/>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7" name="Google Shape;167;p62"/>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 name="Google Shape;168;p62"/>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9" name="Google Shape;169;p62"/>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0" name="Google Shape;170;p62"/>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1" name="Google Shape;171;p62"/>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2" name="Google Shape;172;p62"/>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3" name="Google Shape;173;p62"/>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4" name="Google Shape;174;p62"/>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5" name="Google Shape;175;p62"/>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6" name="Google Shape;176;p62"/>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7" name="Google Shape;177;p62"/>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8" name="Google Shape;178;p62"/>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9" name="Google Shape;179;p62"/>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0" name="Google Shape;180;p62"/>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81;p62"/>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82;p62"/>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83;p62"/>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84;p62"/>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5" name="Google Shape;185;p62"/>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62"/>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7" name="Google Shape;187;p62"/>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8" name="Google Shape;188;p62"/>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62"/>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62"/>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62"/>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2" name="Google Shape;192;p62"/>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62"/>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62"/>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5" name="Google Shape;195;p62"/>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6" name="Google Shape;196;p62"/>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7" name="Google Shape;197;p62"/>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8" name="Google Shape;198;p62"/>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9" name="Google Shape;199;p62"/>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0" name="Google Shape;200;p62"/>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1" name="Google Shape;201;p62"/>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62"/>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3" name="Google Shape;203;p62"/>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4" name="Google Shape;204;p62"/>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5" name="Google Shape;205;p62"/>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6" name="Google Shape;206;p62"/>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7" name="Google Shape;207;p62"/>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8" name="Google Shape;208;p62"/>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62"/>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0" name="Google Shape;210;p62"/>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1" name="Google Shape;211;p62"/>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2" name="Google Shape;212;p62"/>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3" name="Google Shape;213;p62"/>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p62"/>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5" name="Google Shape;215;p62"/>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6" name="Google Shape;216;p62"/>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7" name="Google Shape;217;p62"/>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8" name="Google Shape;218;p62"/>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9" name="Google Shape;219;p62"/>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62"/>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1" name="Google Shape;221;p62"/>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2" name="Google Shape;222;p62"/>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3" name="Google Shape;223;p62"/>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4" name="Google Shape;224;p62"/>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5" name="Google Shape;225;p62"/>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226;p62"/>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227;p62"/>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228;p62"/>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p62"/>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0" name="Google Shape;230;p62"/>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1" name="Google Shape;231;p62"/>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2" name="Google Shape;232;p62"/>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3" name="Google Shape;233;p62"/>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4" name="Google Shape;234;p62"/>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62"/>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6" name="Google Shape;236;p62"/>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7" name="Google Shape;237;p62"/>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8" name="Google Shape;238;p62"/>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9" name="Google Shape;239;p62"/>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0" name="Google Shape;240;p62"/>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1" name="Google Shape;241;p62"/>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2" name="Google Shape;242;p62"/>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62"/>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4" name="Google Shape;244;p62"/>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5" name="Google Shape;245;p62"/>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6" name="Google Shape;246;p62"/>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7" name="Google Shape;247;p62"/>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8" name="Google Shape;248;p62"/>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9" name="Google Shape;249;p62"/>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0" name="Google Shape;250;p62"/>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1" name="Google Shape;251;p62"/>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2" name="Google Shape;252;p62"/>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3" name="Google Shape;253;p62"/>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4" name="Google Shape;254;p62"/>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5" name="Google Shape;255;p62"/>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6" name="Google Shape;256;p62"/>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7" name="Google Shape;257;p62"/>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8" name="Google Shape;258;p62"/>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9" name="Google Shape;259;p62"/>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0" name="Google Shape;260;p62"/>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1" name="Google Shape;261;p62"/>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2" name="Google Shape;262;p62"/>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3" name="Google Shape;263;p62"/>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4" name="Google Shape;264;p62"/>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62"/>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6" name="Google Shape;266;p62"/>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7" name="Google Shape;267;p62"/>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8" name="Google Shape;268;p62"/>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9" name="Google Shape;269;p62"/>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0" name="Google Shape;270;p62"/>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1" name="Google Shape;271;p62"/>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2" name="Google Shape;272;p62"/>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62"/>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4" name="Google Shape;274;p62"/>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5" name="Google Shape;275;p62"/>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6" name="Google Shape;276;p62"/>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7" name="Google Shape;277;p62"/>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8" name="Google Shape;278;p62"/>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9" name="Google Shape;279;p62"/>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0" name="Google Shape;280;p62"/>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1" name="Google Shape;281;p62"/>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62"/>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3" name="Google Shape;283;p62"/>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4" name="Google Shape;284;p62"/>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5" name="Google Shape;285;p62"/>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6" name="Google Shape;286;p62"/>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7" name="Google Shape;287;p62"/>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8" name="Google Shape;288;p62"/>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9" name="Google Shape;289;p62"/>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62"/>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1" name="Google Shape;291;p62"/>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2" name="Google Shape;292;p62"/>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3" name="Google Shape;293;p62"/>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4" name="Google Shape;294;p62"/>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5" name="Google Shape;295;p62"/>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62"/>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7" name="Google Shape;297;p62"/>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8" name="Google Shape;298;p62"/>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9" name="Google Shape;299;p62"/>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0" name="Google Shape;300;p62"/>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1" name="Google Shape;301;p62"/>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2" name="Google Shape;302;p62"/>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3" name="Google Shape;303;p62"/>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4" name="Google Shape;304;p62"/>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5" name="Google Shape;305;p62"/>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62"/>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62"/>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8" name="Google Shape;308;p62"/>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9" name="Google Shape;309;p62"/>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0" name="Google Shape;310;p62"/>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1" name="Google Shape;311;p62"/>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2" name="Google Shape;312;p62"/>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3" name="Google Shape;313;p62"/>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4" name="Google Shape;314;p62"/>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5" name="Google Shape;315;p62"/>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6" name="Google Shape;316;p62"/>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7" name="Google Shape;317;p62"/>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62"/>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9" name="Google Shape;319;p62"/>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0" name="Google Shape;320;p62"/>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1" name="Google Shape;321;p62"/>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2" name="Google Shape;322;p62"/>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3" name="Google Shape;323;p62"/>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4" name="Google Shape;324;p62"/>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5" name="Google Shape;325;p62"/>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6" name="Google Shape;326;p62"/>
            <p:cNvSpPr/>
            <p:nvPr/>
          </p:nvSpPr>
          <p:spPr>
            <a:xfrm>
              <a:off x="9912350" y="127000"/>
              <a:ext cx="400050" cy="42783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327" name="Google Shape;327;p62"/>
            <p:cNvGrpSpPr/>
            <p:nvPr/>
          </p:nvGrpSpPr>
          <p:grpSpPr>
            <a:xfrm>
              <a:off x="-664463" y="1060450"/>
              <a:ext cx="2884436" cy="4051302"/>
              <a:chOff x="-831850" y="581026"/>
              <a:chExt cx="3567113" cy="5010150"/>
            </a:xfrm>
          </p:grpSpPr>
          <p:sp>
            <p:nvSpPr>
              <p:cNvPr id="328" name="Google Shape;328;p62"/>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9" name="Google Shape;329;p62"/>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0" name="Google Shape;330;p62"/>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
          <p:nvSpPr>
            <p:cNvPr id="331" name="Google Shape;331;p62"/>
            <p:cNvSpPr/>
            <p:nvPr/>
          </p:nvSpPr>
          <p:spPr>
            <a:xfrm>
              <a:off x="-1327308"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2" name="Google Shape;332;p62"/>
            <p:cNvSpPr/>
            <p:nvPr/>
          </p:nvSpPr>
          <p:spPr>
            <a:xfrm>
              <a:off x="10973671"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3" name="Google Shape;333;p62"/>
            <p:cNvSpPr/>
            <p:nvPr/>
          </p:nvSpPr>
          <p:spPr>
            <a:xfrm rot="-5400000">
              <a:off x="5129275" y="-5934192"/>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4" name="Google Shape;334;p62"/>
            <p:cNvSpPr/>
            <p:nvPr/>
          </p:nvSpPr>
          <p:spPr>
            <a:xfrm rot="-5400000">
              <a:off x="5129270" y="643723"/>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35" name="Google Shape;335;p62"/>
          <p:cNvSpPr txBox="1">
            <a:spLocks noGrp="1"/>
          </p:cNvSpPr>
          <p:nvPr>
            <p:ph type="title"/>
          </p:nvPr>
        </p:nvSpPr>
        <p:spPr>
          <a:xfrm>
            <a:off x="2862072" y="3767328"/>
            <a:ext cx="7461504" cy="5909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6" name="Google Shape;336;p62"/>
          <p:cNvSpPr txBox="1">
            <a:spLocks noGrp="1"/>
          </p:cNvSpPr>
          <p:nvPr>
            <p:ph type="body" idx="1"/>
          </p:nvPr>
        </p:nvSpPr>
        <p:spPr>
          <a:xfrm>
            <a:off x="2862072" y="4361688"/>
            <a:ext cx="7461504"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33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38"/>
        <p:cNvGrpSpPr/>
        <p:nvPr/>
      </p:nvGrpSpPr>
      <p:grpSpPr>
        <a:xfrm>
          <a:off x="0" y="0"/>
          <a:ext cx="0" cy="0"/>
          <a:chOff x="0" y="0"/>
          <a:chExt cx="0" cy="0"/>
        </a:xfrm>
      </p:grpSpPr>
      <p:sp>
        <p:nvSpPr>
          <p:cNvPr id="339" name="Google Shape;339;p64"/>
          <p:cNvSpPr/>
          <p:nvPr/>
        </p:nvSpPr>
        <p:spPr>
          <a:xfrm>
            <a:off x="0" y="0"/>
            <a:ext cx="10972800" cy="559791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340"/>
        <p:cNvGrpSpPr/>
        <p:nvPr/>
      </p:nvGrpSpPr>
      <p:grpSpPr>
        <a:xfrm>
          <a:off x="0" y="0"/>
          <a:ext cx="0" cy="0"/>
          <a:chOff x="0" y="0"/>
          <a:chExt cx="0" cy="0"/>
        </a:xfrm>
      </p:grpSpPr>
      <p:sp>
        <p:nvSpPr>
          <p:cNvPr id="341" name="Google Shape;341;p65"/>
          <p:cNvSpPr/>
          <p:nvPr/>
        </p:nvSpPr>
        <p:spPr>
          <a:xfrm>
            <a:off x="0" y="0"/>
            <a:ext cx="10972800" cy="570500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2" name="Google Shape;342;p65"/>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6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44"/>
        <p:cNvGrpSpPr/>
        <p:nvPr/>
      </p:nvGrpSpPr>
      <p:grpSpPr>
        <a:xfrm>
          <a:off x="0" y="0"/>
          <a:ext cx="0" cy="0"/>
          <a:chOff x="0" y="0"/>
          <a:chExt cx="0" cy="0"/>
        </a:xfrm>
      </p:grpSpPr>
      <p:pic>
        <p:nvPicPr>
          <p:cNvPr id="345" name="Google Shape;345;p66" descr="A close up of an object  Description automatically generated"/>
          <p:cNvPicPr preferRelativeResize="0"/>
          <p:nvPr/>
        </p:nvPicPr>
        <p:blipFill rotWithShape="1">
          <a:blip r:embed="rId2">
            <a:alphaModFix/>
          </a:blip>
          <a:srcRect/>
          <a:stretch/>
        </p:blipFill>
        <p:spPr>
          <a:xfrm>
            <a:off x="0" y="0"/>
            <a:ext cx="10972800" cy="6172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346"/>
        <p:cNvGrpSpPr/>
        <p:nvPr/>
      </p:nvGrpSpPr>
      <p:grpSpPr>
        <a:xfrm>
          <a:off x="0" y="0"/>
          <a:ext cx="0" cy="0"/>
          <a:chOff x="0" y="0"/>
          <a:chExt cx="0" cy="0"/>
        </a:xfrm>
      </p:grpSpPr>
      <p:sp>
        <p:nvSpPr>
          <p:cNvPr id="347" name="Google Shape;347;p6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48" name="Google Shape;348;p67"/>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noAutofit/>
          </a:bodyPr>
          <a:lstStyle>
            <a:lvl1pPr marL="457200" marR="0" lvl="0" indent="-355600" algn="l">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a:lnSpc>
                <a:spcPct val="100000"/>
              </a:lnSpc>
              <a:spcBef>
                <a:spcPts val="900"/>
              </a:spcBef>
              <a:spcAft>
                <a:spcPts val="0"/>
              </a:spcAft>
              <a:buClr>
                <a:schemeClr val="dk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55600" algn="l">
              <a:lnSpc>
                <a:spcPct val="100000"/>
              </a:lnSpc>
              <a:spcBef>
                <a:spcPts val="400"/>
              </a:spcBef>
              <a:spcAft>
                <a:spcPts val="0"/>
              </a:spcAft>
              <a:buClr>
                <a:schemeClr val="dk1"/>
              </a:buClr>
              <a:buSzPts val="2000"/>
              <a:buFont typeface="Trebuchet MS"/>
              <a:buChar char="▪"/>
              <a:defRPr sz="2000" b="0" i="0" u="none" strike="noStrike" cap="none">
                <a:solidFill>
                  <a:schemeClr val="lt1"/>
                </a:solidFill>
                <a:latin typeface="Trebuchet MS"/>
                <a:ea typeface="Trebuchet MS"/>
                <a:cs typeface="Trebuchet MS"/>
                <a:sym typeface="Trebuchet MS"/>
              </a:defRPr>
            </a:lvl5pPr>
            <a:lvl6pPr marL="2743200" marR="0" lvl="5"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49" name="Google Shape;349;p6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noAutofit/>
          </a:bodyPr>
          <a:lstStyle>
            <a:lvl1pPr marL="457200" marR="0" lvl="0" indent="-228600" algn="ctr">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50" name="Google Shape;350;p67"/>
          <p:cNvSpPr txBox="1">
            <a:spLocks noGrp="1"/>
          </p:cNvSpPr>
          <p:nvPr>
            <p:ph type="sldNum" idx="12"/>
          </p:nvPr>
        </p:nvSpPr>
        <p:spPr>
          <a:xfrm>
            <a:off x="10268141" y="5699821"/>
            <a:ext cx="658500" cy="472500"/>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1pPr>
            <a:lvl2pPr marL="0" marR="0" lvl="1"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2pPr>
            <a:lvl3pPr marL="0" marR="0" lvl="2"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3pPr>
            <a:lvl4pPr marL="0" marR="0" lvl="3"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4pPr>
            <a:lvl5pPr marL="0" marR="0" lvl="4"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5pPr>
            <a:lvl6pPr marL="0" marR="0" lvl="5"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6pPr>
            <a:lvl7pPr marL="0" marR="0" lvl="6"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7pPr>
            <a:lvl8pPr marL="0" marR="0" lvl="7"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8pPr>
            <a:lvl9pPr marL="0" marR="0" lvl="8"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10_Title Slide - Images">
  <p:cSld name="10_Title Slide - Images">
    <p:bg>
      <p:bgPr>
        <a:solidFill>
          <a:schemeClr val="lt1"/>
        </a:solidFill>
        <a:effectLst/>
      </p:bgPr>
    </p:bg>
    <p:spTree>
      <p:nvGrpSpPr>
        <p:cNvPr id="1" name="Shape 351"/>
        <p:cNvGrpSpPr/>
        <p:nvPr/>
      </p:nvGrpSpPr>
      <p:grpSpPr>
        <a:xfrm>
          <a:off x="0" y="0"/>
          <a:ext cx="0" cy="0"/>
          <a:chOff x="0" y="0"/>
          <a:chExt cx="0" cy="0"/>
        </a:xfrm>
      </p:grpSpPr>
      <p:pic>
        <p:nvPicPr>
          <p:cNvPr id="352" name="Google Shape;352;p68"/>
          <p:cNvPicPr preferRelativeResize="0"/>
          <p:nvPr/>
        </p:nvPicPr>
        <p:blipFill rotWithShape="1">
          <a:blip r:embed="rId2">
            <a:alphaModFix/>
          </a:blip>
          <a:srcRect l="-21752" b="-228"/>
          <a:stretch/>
        </p:blipFill>
        <p:spPr>
          <a:xfrm rot="10800000" flipH="1">
            <a:off x="0" y="229699"/>
            <a:ext cx="10972800" cy="5942501"/>
          </a:xfrm>
          <a:prstGeom prst="rect">
            <a:avLst/>
          </a:prstGeom>
          <a:noFill/>
          <a:ln>
            <a:noFill/>
          </a:ln>
        </p:spPr>
      </p:pic>
      <p:sp>
        <p:nvSpPr>
          <p:cNvPr id="353" name="Google Shape;353;p68"/>
          <p:cNvSpPr/>
          <p:nvPr/>
        </p:nvSpPr>
        <p:spPr>
          <a:xfrm>
            <a:off x="0" y="0"/>
            <a:ext cx="10972800" cy="6172200"/>
          </a:xfrm>
          <a:prstGeom prst="rect">
            <a:avLst/>
          </a:prstGeom>
          <a:gradFill>
            <a:gsLst>
              <a:gs pos="0">
                <a:schemeClr val="lt1"/>
              </a:gs>
              <a:gs pos="34000">
                <a:schemeClr val="lt1"/>
              </a:gs>
              <a:gs pos="100000">
                <a:srgbClr val="FFFFFF">
                  <a:alpha val="34901"/>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54" name="Google Shape;354;p68"/>
          <p:cNvPicPr preferRelativeResize="0"/>
          <p:nvPr/>
        </p:nvPicPr>
        <p:blipFill rotWithShape="1">
          <a:blip r:embed="rId3">
            <a:alphaModFix/>
          </a:blip>
          <a:srcRect/>
          <a:stretch/>
        </p:blipFill>
        <p:spPr>
          <a:xfrm>
            <a:off x="608740" y="2648250"/>
            <a:ext cx="2015928" cy="706351"/>
          </a:xfrm>
          <a:prstGeom prst="rect">
            <a:avLst/>
          </a:prstGeom>
          <a:noFill/>
          <a:ln>
            <a:noFill/>
          </a:ln>
        </p:spPr>
      </p:pic>
      <p:sp>
        <p:nvSpPr>
          <p:cNvPr id="355" name="Google Shape;355;p68"/>
          <p:cNvSpPr txBox="1">
            <a:spLocks noGrp="1"/>
          </p:cNvSpPr>
          <p:nvPr>
            <p:ph type="subTitle" idx="1"/>
          </p:nvPr>
        </p:nvSpPr>
        <p:spPr>
          <a:xfrm>
            <a:off x="520850" y="1787097"/>
            <a:ext cx="870070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ts val="0"/>
              </a:spcAft>
              <a:buSzPts val="1800"/>
              <a:buFont typeface="Trebuchet MS"/>
              <a:buNone/>
              <a:defRPr sz="1800" b="0">
                <a:solidFill>
                  <a:srgbClr val="666666"/>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356" name="Google Shape;356;p68"/>
          <p:cNvSpPr txBox="1">
            <a:spLocks noGrp="1"/>
          </p:cNvSpPr>
          <p:nvPr>
            <p:ph type="title"/>
          </p:nvPr>
        </p:nvSpPr>
        <p:spPr>
          <a:xfrm>
            <a:off x="481662" y="839286"/>
            <a:ext cx="8739340"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2"/>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357"/>
        <p:cNvGrpSpPr/>
        <p:nvPr/>
      </p:nvGrpSpPr>
      <p:grpSpPr>
        <a:xfrm>
          <a:off x="0" y="0"/>
          <a:ext cx="0" cy="0"/>
          <a:chOff x="0" y="0"/>
          <a:chExt cx="0" cy="0"/>
        </a:xfrm>
      </p:grpSpPr>
      <p:sp>
        <p:nvSpPr>
          <p:cNvPr id="358" name="Google Shape;358;p69"/>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9" name="Google Shape;359;p69"/>
          <p:cNvSpPr txBox="1">
            <a:spLocks noGrp="1"/>
          </p:cNvSpPr>
          <p:nvPr>
            <p:ph type="body" idx="1"/>
          </p:nvPr>
        </p:nvSpPr>
        <p:spPr>
          <a:xfrm>
            <a:off x="498348" y="2111661"/>
            <a:ext cx="4945063"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Trebuchet MS"/>
              <a:buChar char="▪"/>
              <a:defRPr sz="1800" b="0">
                <a:solidFill>
                  <a:schemeClr val="lt1"/>
                </a:solidFill>
              </a:defRPr>
            </a:lvl4pPr>
            <a:lvl5pPr marL="2286000" lvl="4" indent="-342900" algn="l">
              <a:spcBef>
                <a:spcPts val="360"/>
              </a:spcBef>
              <a:spcAft>
                <a:spcPts val="0"/>
              </a:spcAft>
              <a:buClr>
                <a:schemeClr val="lt1"/>
              </a:buClr>
              <a:buSzPts val="1800"/>
              <a:buFont typeface="Trebuchet M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360" name="Google Shape;360;p69"/>
          <p:cNvSpPr txBox="1">
            <a:spLocks noGrp="1"/>
          </p:cNvSpPr>
          <p:nvPr>
            <p:ph type="body" idx="2"/>
          </p:nvPr>
        </p:nvSpPr>
        <p:spPr>
          <a:xfrm>
            <a:off x="5529390" y="2111661"/>
            <a:ext cx="4945062"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Trebuchet MS"/>
              <a:buChar char="▪"/>
              <a:defRPr sz="1800" b="0">
                <a:solidFill>
                  <a:schemeClr val="lt1"/>
                </a:solidFill>
              </a:defRPr>
            </a:lvl4pPr>
            <a:lvl5pPr marL="2286000" lvl="4" indent="-342900" algn="l">
              <a:spcBef>
                <a:spcPts val="360"/>
              </a:spcBef>
              <a:spcAft>
                <a:spcPts val="0"/>
              </a:spcAft>
              <a:buClr>
                <a:schemeClr val="lt1"/>
              </a:buClr>
              <a:buSzPts val="1800"/>
              <a:buFont typeface="Trebuchet M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361" name="Google Shape;361;p69"/>
          <p:cNvSpPr txBox="1">
            <a:spLocks noGrp="1"/>
          </p:cNvSpPr>
          <p:nvPr>
            <p:ph type="body" idx="3"/>
          </p:nvPr>
        </p:nvSpPr>
        <p:spPr>
          <a:xfrm>
            <a:off x="498348" y="1180568"/>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23"/>
        <p:cNvGrpSpPr/>
        <p:nvPr/>
      </p:nvGrpSpPr>
      <p:grpSpPr>
        <a:xfrm>
          <a:off x="0" y="0"/>
          <a:ext cx="0" cy="0"/>
          <a:chOff x="0" y="0"/>
          <a:chExt cx="0" cy="0"/>
        </a:xfrm>
      </p:grpSpPr>
      <p:pic>
        <p:nvPicPr>
          <p:cNvPr id="24" name="Google Shape;24;p27"/>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25" name="Google Shape;25;p27"/>
          <p:cNvSpPr txBox="1">
            <a:spLocks noGrp="1"/>
          </p:cNvSpPr>
          <p:nvPr>
            <p:ph type="title"/>
          </p:nvPr>
        </p:nvSpPr>
        <p:spPr>
          <a:xfrm>
            <a:off x="4974336" y="4224528"/>
            <a:ext cx="5376672" cy="1373939"/>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3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362"/>
        <p:cNvGrpSpPr/>
        <p:nvPr/>
      </p:nvGrpSpPr>
      <p:grpSpPr>
        <a:xfrm>
          <a:off x="0" y="0"/>
          <a:ext cx="0" cy="0"/>
          <a:chOff x="0" y="0"/>
          <a:chExt cx="0" cy="0"/>
        </a:xfrm>
      </p:grpSpPr>
      <p:sp>
        <p:nvSpPr>
          <p:cNvPr id="363" name="Google Shape;363;p70"/>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64" name="Google Shape;364;p70"/>
          <p:cNvPicPr preferRelativeResize="0"/>
          <p:nvPr/>
        </p:nvPicPr>
        <p:blipFill rotWithShape="1">
          <a:blip r:embed="rId2">
            <a:alphaModFix/>
          </a:blip>
          <a:srcRect l="-5218" t="22933" r="58849" b="-4267"/>
          <a:stretch/>
        </p:blipFill>
        <p:spPr>
          <a:xfrm rot="10800000" flipH="1">
            <a:off x="0" y="0"/>
            <a:ext cx="10972800" cy="6172200"/>
          </a:xfrm>
          <a:prstGeom prst="rect">
            <a:avLst/>
          </a:prstGeom>
          <a:noFill/>
          <a:ln>
            <a:noFill/>
          </a:ln>
        </p:spPr>
      </p:pic>
      <p:sp>
        <p:nvSpPr>
          <p:cNvPr id="365" name="Google Shape;365;p70"/>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6" name="Google Shape;366;p70"/>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7" name="Google Shape;367;p70"/>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78"/>
        <p:cNvGrpSpPr/>
        <p:nvPr/>
      </p:nvGrpSpPr>
      <p:grpSpPr>
        <a:xfrm>
          <a:off x="0" y="0"/>
          <a:ext cx="0" cy="0"/>
          <a:chOff x="0" y="0"/>
          <a:chExt cx="0" cy="0"/>
        </a:xfrm>
      </p:grpSpPr>
      <p:sp>
        <p:nvSpPr>
          <p:cNvPr id="379" name="Google Shape;379;p24"/>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lt1"/>
              </a:buClr>
              <a:buSzPts val="288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0" name="Google Shape;380;p24"/>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900"/>
              </a:spcBef>
              <a:spcAft>
                <a:spcPts val="0"/>
              </a:spcAft>
              <a:buClr>
                <a:schemeClr val="lt2"/>
              </a:buClr>
              <a:buSzPts val="2000"/>
              <a:buFont typeface="Gill Sans"/>
              <a:buNone/>
              <a:defRPr sz="2000">
                <a:solidFill>
                  <a:schemeClr val="lt1"/>
                </a:solidFill>
              </a:defRPr>
            </a:lvl1pPr>
            <a:lvl2pPr marL="914400" lvl="1" indent="-228600" algn="l">
              <a:lnSpc>
                <a:spcPct val="120000"/>
              </a:lnSpc>
              <a:spcBef>
                <a:spcPts val="450"/>
              </a:spcBef>
              <a:spcAft>
                <a:spcPts val="0"/>
              </a:spcAft>
              <a:buClr>
                <a:schemeClr val="lt2"/>
              </a:buClr>
              <a:buSzPts val="1800"/>
              <a:buFont typeface="Gill Sans"/>
              <a:buNone/>
              <a:defRPr sz="1800">
                <a:solidFill>
                  <a:schemeClr val="lt1"/>
                </a:solidFill>
              </a:defRPr>
            </a:lvl2pPr>
            <a:lvl3pPr marL="1371600" lvl="2" indent="-228600" algn="l">
              <a:lnSpc>
                <a:spcPct val="120000"/>
              </a:lnSpc>
              <a:spcBef>
                <a:spcPts val="450"/>
              </a:spcBef>
              <a:spcAft>
                <a:spcPts val="0"/>
              </a:spcAft>
              <a:buClr>
                <a:schemeClr val="lt2"/>
              </a:buClr>
              <a:buSzPts val="1600"/>
              <a:buFont typeface="Gill Sans"/>
              <a:buNone/>
              <a:defRPr sz="1600">
                <a:solidFill>
                  <a:schemeClr val="lt1"/>
                </a:solidFill>
              </a:defRPr>
            </a:lvl3pPr>
            <a:lvl4pPr marL="1828800" lvl="3" indent="-342900" algn="l">
              <a:lnSpc>
                <a:spcPct val="120000"/>
              </a:lnSpc>
              <a:spcBef>
                <a:spcPts val="450"/>
              </a:spcBef>
              <a:spcAft>
                <a:spcPts val="0"/>
              </a:spcAft>
              <a:buClr>
                <a:schemeClr val="lt2"/>
              </a:buClr>
              <a:buSzPts val="1800"/>
              <a:buFont typeface="Trebuchet MS"/>
              <a:buChar char="▪"/>
              <a:defRPr sz="1800">
                <a:solidFill>
                  <a:schemeClr val="dk1"/>
                </a:solidFill>
              </a:defRPr>
            </a:lvl4pPr>
            <a:lvl5pPr marL="2286000" lvl="4" indent="-297179" algn="l">
              <a:lnSpc>
                <a:spcPct val="120000"/>
              </a:lnSpc>
              <a:spcBef>
                <a:spcPts val="450"/>
              </a:spcBef>
              <a:spcAft>
                <a:spcPts val="0"/>
              </a:spcAft>
              <a:buClr>
                <a:schemeClr val="lt2"/>
              </a:buClr>
              <a:buSzPts val="1080"/>
              <a:buFont typeface="Trebuchet MS"/>
              <a:buChar char="▪"/>
              <a:defRPr>
                <a:solidFill>
                  <a:schemeClr val="dk1"/>
                </a:solidFill>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381" name="Google Shape;381;p24"/>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900"/>
              </a:spcBef>
              <a:spcAft>
                <a:spcPts val="0"/>
              </a:spcAft>
              <a:buSzPts val="2400"/>
              <a:buFont typeface="Trebuchet MS"/>
              <a:buNone/>
              <a:defRPr sz="2400" b="0">
                <a:solidFill>
                  <a:schemeClr val="dk2"/>
                </a:solidFill>
                <a:latin typeface="Trebuchet MS"/>
                <a:ea typeface="Trebuchet MS"/>
                <a:cs typeface="Trebuchet MS"/>
                <a:sym typeface="Trebuchet MS"/>
              </a:defRPr>
            </a:lvl1pPr>
            <a:lvl2pPr marL="914400" lvl="1"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2pPr>
            <a:lvl3pPr marL="1371600" lvl="2"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3pPr>
            <a:lvl4pPr marL="1828800" lvl="3"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4pPr>
            <a:lvl5pPr marL="2286000" lvl="4"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82"/>
        <p:cNvGrpSpPr/>
        <p:nvPr/>
      </p:nvGrpSpPr>
      <p:grpSpPr>
        <a:xfrm>
          <a:off x="0" y="0"/>
          <a:ext cx="0" cy="0"/>
          <a:chOff x="0" y="0"/>
          <a:chExt cx="0" cy="0"/>
        </a:xfrm>
      </p:grpSpPr>
      <p:sp>
        <p:nvSpPr>
          <p:cNvPr id="383" name="Google Shape;383;p43"/>
          <p:cNvSpPr txBox="1">
            <a:spLocks noGrp="1"/>
          </p:cNvSpPr>
          <p:nvPr>
            <p:ph type="ctrTitle"/>
          </p:nvPr>
        </p:nvSpPr>
        <p:spPr>
          <a:xfrm>
            <a:off x="2176001" y="722069"/>
            <a:ext cx="7773366" cy="2287288"/>
          </a:xfrm>
          <a:prstGeom prst="rect">
            <a:avLst/>
          </a:prstGeom>
          <a:noFill/>
          <a:ln>
            <a:noFill/>
          </a:ln>
        </p:spPr>
        <p:txBody>
          <a:bodyPr spcFirstLastPara="1" wrap="square" lIns="91425" tIns="45700" rIns="91425" bIns="0" anchor="b" anchorCtr="0">
            <a:normAutofit/>
          </a:bodyPr>
          <a:lstStyle>
            <a:lvl1pPr lvl="0" algn="l">
              <a:lnSpc>
                <a:spcPct val="90000"/>
              </a:lnSpc>
              <a:spcBef>
                <a:spcPts val="0"/>
              </a:spcBef>
              <a:spcAft>
                <a:spcPts val="0"/>
              </a:spcAft>
              <a:buClr>
                <a:schemeClr val="dk1"/>
              </a:buClr>
              <a:buSzPts val="5940"/>
              <a:buFont typeface="Gill Sans"/>
              <a:buNone/>
              <a:defRPr sz="59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4" name="Google Shape;384;p43"/>
          <p:cNvSpPr txBox="1">
            <a:spLocks noGrp="1"/>
          </p:cNvSpPr>
          <p:nvPr>
            <p:ph type="subTitle" idx="1"/>
          </p:nvPr>
        </p:nvSpPr>
        <p:spPr>
          <a:xfrm>
            <a:off x="2176002" y="3178084"/>
            <a:ext cx="7773365" cy="879859"/>
          </a:xfrm>
          <a:prstGeom prst="rect">
            <a:avLst/>
          </a:prstGeom>
          <a:noFill/>
          <a:ln>
            <a:noFill/>
          </a:ln>
        </p:spPr>
        <p:txBody>
          <a:bodyPr spcFirstLastPara="1" wrap="square" lIns="91425" tIns="91425" rIns="91425" bIns="91425" anchor="t" anchorCtr="0">
            <a:normAutofit/>
          </a:bodyPr>
          <a:lstStyle>
            <a:lvl1pPr lvl="0" algn="l">
              <a:lnSpc>
                <a:spcPct val="120000"/>
              </a:lnSpc>
              <a:spcBef>
                <a:spcPts val="900"/>
              </a:spcBef>
              <a:spcAft>
                <a:spcPts val="0"/>
              </a:spcAft>
              <a:buSzPts val="1620"/>
              <a:buNone/>
              <a:defRPr sz="1620" b="0" cap="none">
                <a:solidFill>
                  <a:schemeClr val="dk1"/>
                </a:solidFill>
              </a:defRPr>
            </a:lvl1pPr>
            <a:lvl2pPr lvl="1" algn="ctr">
              <a:lnSpc>
                <a:spcPct val="120000"/>
              </a:lnSpc>
              <a:spcBef>
                <a:spcPts val="450"/>
              </a:spcBef>
              <a:spcAft>
                <a:spcPts val="0"/>
              </a:spcAft>
              <a:buSzPts val="1620"/>
              <a:buNone/>
              <a:defRPr sz="1620"/>
            </a:lvl2pPr>
            <a:lvl3pPr lvl="2" algn="ctr">
              <a:lnSpc>
                <a:spcPct val="120000"/>
              </a:lnSpc>
              <a:spcBef>
                <a:spcPts val="450"/>
              </a:spcBef>
              <a:spcAft>
                <a:spcPts val="0"/>
              </a:spcAft>
              <a:buSzPts val="1620"/>
              <a:buNone/>
              <a:defRPr sz="1620"/>
            </a:lvl3pPr>
            <a:lvl4pPr lvl="3" algn="ctr">
              <a:lnSpc>
                <a:spcPct val="120000"/>
              </a:lnSpc>
              <a:spcBef>
                <a:spcPts val="450"/>
              </a:spcBef>
              <a:spcAft>
                <a:spcPts val="0"/>
              </a:spcAft>
              <a:buSzPts val="1440"/>
              <a:buNone/>
              <a:defRPr sz="1440"/>
            </a:lvl4pPr>
            <a:lvl5pPr lvl="4" algn="ctr">
              <a:lnSpc>
                <a:spcPct val="120000"/>
              </a:lnSpc>
              <a:spcBef>
                <a:spcPts val="450"/>
              </a:spcBef>
              <a:spcAft>
                <a:spcPts val="0"/>
              </a:spcAft>
              <a:buSzPts val="1440"/>
              <a:buNone/>
              <a:defRPr sz="1440"/>
            </a:lvl5pPr>
            <a:lvl6pPr lvl="5" algn="ctr">
              <a:lnSpc>
                <a:spcPct val="120000"/>
              </a:lnSpc>
              <a:spcBef>
                <a:spcPts val="450"/>
              </a:spcBef>
              <a:spcAft>
                <a:spcPts val="0"/>
              </a:spcAft>
              <a:buSzPts val="1440"/>
              <a:buNone/>
              <a:defRPr sz="1440"/>
            </a:lvl6pPr>
            <a:lvl7pPr lvl="6" algn="ctr">
              <a:lnSpc>
                <a:spcPct val="120000"/>
              </a:lnSpc>
              <a:spcBef>
                <a:spcPts val="450"/>
              </a:spcBef>
              <a:spcAft>
                <a:spcPts val="0"/>
              </a:spcAft>
              <a:buSzPts val="1440"/>
              <a:buNone/>
              <a:defRPr sz="1440"/>
            </a:lvl7pPr>
            <a:lvl8pPr lvl="7" algn="ctr">
              <a:lnSpc>
                <a:spcPct val="120000"/>
              </a:lnSpc>
              <a:spcBef>
                <a:spcPts val="450"/>
              </a:spcBef>
              <a:spcAft>
                <a:spcPts val="0"/>
              </a:spcAft>
              <a:buSzPts val="1440"/>
              <a:buNone/>
              <a:defRPr sz="1440"/>
            </a:lvl8pPr>
            <a:lvl9pPr lvl="8" algn="ctr">
              <a:lnSpc>
                <a:spcPct val="120000"/>
              </a:lnSpc>
              <a:spcBef>
                <a:spcPts val="450"/>
              </a:spcBef>
              <a:spcAft>
                <a:spcPts val="0"/>
              </a:spcAft>
              <a:buSzPts val="1440"/>
              <a:buNone/>
              <a:defRPr sz="1440"/>
            </a:lvl9pPr>
          </a:lstStyle>
          <a:p>
            <a:endParaRPr/>
          </a:p>
        </p:txBody>
      </p:sp>
      <p:sp>
        <p:nvSpPr>
          <p:cNvPr id="385" name="Google Shape;385;p43"/>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6" name="Google Shape;386;p43"/>
          <p:cNvSpPr txBox="1">
            <a:spLocks noGrp="1"/>
          </p:cNvSpPr>
          <p:nvPr>
            <p:ph type="ftr" idx="11"/>
          </p:nvPr>
        </p:nvSpPr>
        <p:spPr>
          <a:xfrm>
            <a:off x="2174850" y="296377"/>
            <a:ext cx="4476524"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7" name="Google Shape;387;p43"/>
          <p:cNvSpPr txBox="1">
            <a:spLocks noGrp="1"/>
          </p:cNvSpPr>
          <p:nvPr>
            <p:ph type="sldNum" idx="12"/>
          </p:nvPr>
        </p:nvSpPr>
        <p:spPr>
          <a:xfrm>
            <a:off x="1293898"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388" name="Google Shape;388;p43"/>
          <p:cNvCxnSpPr/>
          <p:nvPr/>
        </p:nvCxnSpPr>
        <p:spPr>
          <a:xfrm>
            <a:off x="2176002" y="3175688"/>
            <a:ext cx="7773365"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9"/>
        <p:cNvGrpSpPr/>
        <p:nvPr/>
      </p:nvGrpSpPr>
      <p:grpSpPr>
        <a:xfrm>
          <a:off x="0" y="0"/>
          <a:ext cx="0" cy="0"/>
          <a:chOff x="0" y="0"/>
          <a:chExt cx="0" cy="0"/>
        </a:xfrm>
      </p:grpSpPr>
      <p:sp>
        <p:nvSpPr>
          <p:cNvPr id="390" name="Google Shape;390;p44"/>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1" name="Google Shape;391;p44"/>
          <p:cNvSpPr txBox="1">
            <a:spLocks noGrp="1"/>
          </p:cNvSpPr>
          <p:nvPr>
            <p:ph type="body" idx="1"/>
          </p:nvPr>
        </p:nvSpPr>
        <p:spPr>
          <a:xfrm>
            <a:off x="1306421" y="1814159"/>
            <a:ext cx="8642948" cy="310555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392" name="Google Shape;392;p44"/>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3" name="Google Shape;393;p44"/>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4" name="Google Shape;394;p44"/>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395" name="Google Shape;395;p44"/>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6"/>
        <p:cNvGrpSpPr/>
        <p:nvPr/>
      </p:nvGrpSpPr>
      <p:grpSpPr>
        <a:xfrm>
          <a:off x="0" y="0"/>
          <a:ext cx="0" cy="0"/>
          <a:chOff x="0" y="0"/>
          <a:chExt cx="0" cy="0"/>
        </a:xfrm>
      </p:grpSpPr>
      <p:sp>
        <p:nvSpPr>
          <p:cNvPr id="397" name="Google Shape;397;p45"/>
          <p:cNvSpPr txBox="1">
            <a:spLocks noGrp="1"/>
          </p:cNvSpPr>
          <p:nvPr>
            <p:ph type="title"/>
          </p:nvPr>
        </p:nvSpPr>
        <p:spPr>
          <a:xfrm>
            <a:off x="1308815" y="1580517"/>
            <a:ext cx="7778839" cy="16991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40"/>
              <a:buFont typeface="Gill Sans"/>
              <a:buNone/>
              <a:defRPr sz="3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8" name="Google Shape;398;p45"/>
          <p:cNvSpPr txBox="1">
            <a:spLocks noGrp="1"/>
          </p:cNvSpPr>
          <p:nvPr>
            <p:ph type="body" idx="1"/>
          </p:nvPr>
        </p:nvSpPr>
        <p:spPr>
          <a:xfrm>
            <a:off x="1308815" y="3425576"/>
            <a:ext cx="7767401" cy="911636"/>
          </a:xfrm>
          <a:prstGeom prst="rect">
            <a:avLst/>
          </a:prstGeom>
          <a:noFill/>
          <a:ln>
            <a:noFill/>
          </a:ln>
        </p:spPr>
        <p:txBody>
          <a:bodyPr spcFirstLastPara="1" wrap="square" lIns="91425" tIns="91425" rIns="91425" bIns="45700" anchor="t" anchorCtr="0">
            <a:normAutofit/>
          </a:bodyPr>
          <a:lstStyle>
            <a:lvl1pPr marL="457200" lvl="0" indent="-228600" algn="l">
              <a:lnSpc>
                <a:spcPct val="120000"/>
              </a:lnSpc>
              <a:spcBef>
                <a:spcPts val="900"/>
              </a:spcBef>
              <a:spcAft>
                <a:spcPts val="0"/>
              </a:spcAft>
              <a:buSzPts val="1620"/>
              <a:buNone/>
              <a:defRPr sz="1620">
                <a:solidFill>
                  <a:schemeClr val="dk1"/>
                </a:solidFill>
              </a:defRPr>
            </a:lvl1pPr>
            <a:lvl2pPr marL="914400" lvl="1" indent="-228600" algn="l">
              <a:lnSpc>
                <a:spcPct val="120000"/>
              </a:lnSpc>
              <a:spcBef>
                <a:spcPts val="450"/>
              </a:spcBef>
              <a:spcAft>
                <a:spcPts val="0"/>
              </a:spcAft>
              <a:buSzPts val="1620"/>
              <a:buNone/>
              <a:defRPr sz="1620">
                <a:solidFill>
                  <a:srgbClr val="888888"/>
                </a:solidFill>
              </a:defRPr>
            </a:lvl2pPr>
            <a:lvl3pPr marL="1371600" lvl="2" indent="-228600" algn="l">
              <a:lnSpc>
                <a:spcPct val="120000"/>
              </a:lnSpc>
              <a:spcBef>
                <a:spcPts val="450"/>
              </a:spcBef>
              <a:spcAft>
                <a:spcPts val="0"/>
              </a:spcAft>
              <a:buSzPts val="1620"/>
              <a:buNone/>
              <a:defRPr sz="1620">
                <a:solidFill>
                  <a:srgbClr val="888888"/>
                </a:solidFill>
              </a:defRPr>
            </a:lvl3pPr>
            <a:lvl4pPr marL="1828800" lvl="3" indent="-228600" algn="l">
              <a:lnSpc>
                <a:spcPct val="120000"/>
              </a:lnSpc>
              <a:spcBef>
                <a:spcPts val="450"/>
              </a:spcBef>
              <a:spcAft>
                <a:spcPts val="0"/>
              </a:spcAft>
              <a:buSzPts val="1440"/>
              <a:buNone/>
              <a:defRPr sz="1440">
                <a:solidFill>
                  <a:srgbClr val="888888"/>
                </a:solidFill>
              </a:defRPr>
            </a:lvl4pPr>
            <a:lvl5pPr marL="2286000" lvl="4" indent="-228600" algn="l">
              <a:lnSpc>
                <a:spcPct val="120000"/>
              </a:lnSpc>
              <a:spcBef>
                <a:spcPts val="450"/>
              </a:spcBef>
              <a:spcAft>
                <a:spcPts val="0"/>
              </a:spcAft>
              <a:buSzPts val="1440"/>
              <a:buNone/>
              <a:defRPr sz="1440">
                <a:solidFill>
                  <a:srgbClr val="888888"/>
                </a:solidFill>
              </a:defRPr>
            </a:lvl5pPr>
            <a:lvl6pPr marL="2743200" lvl="5" indent="-228600" algn="l">
              <a:lnSpc>
                <a:spcPct val="120000"/>
              </a:lnSpc>
              <a:spcBef>
                <a:spcPts val="450"/>
              </a:spcBef>
              <a:spcAft>
                <a:spcPts val="0"/>
              </a:spcAft>
              <a:buSzPts val="1440"/>
              <a:buNone/>
              <a:defRPr sz="1440">
                <a:solidFill>
                  <a:srgbClr val="888888"/>
                </a:solidFill>
              </a:defRPr>
            </a:lvl6pPr>
            <a:lvl7pPr marL="3200400" lvl="6" indent="-228600" algn="l">
              <a:lnSpc>
                <a:spcPct val="120000"/>
              </a:lnSpc>
              <a:spcBef>
                <a:spcPts val="450"/>
              </a:spcBef>
              <a:spcAft>
                <a:spcPts val="0"/>
              </a:spcAft>
              <a:buSzPts val="1440"/>
              <a:buNone/>
              <a:defRPr sz="1440">
                <a:solidFill>
                  <a:srgbClr val="888888"/>
                </a:solidFill>
              </a:defRPr>
            </a:lvl7pPr>
            <a:lvl8pPr marL="3657600" lvl="7" indent="-228600" algn="l">
              <a:lnSpc>
                <a:spcPct val="120000"/>
              </a:lnSpc>
              <a:spcBef>
                <a:spcPts val="450"/>
              </a:spcBef>
              <a:spcAft>
                <a:spcPts val="0"/>
              </a:spcAft>
              <a:buSzPts val="1440"/>
              <a:buNone/>
              <a:defRPr sz="1440">
                <a:solidFill>
                  <a:srgbClr val="888888"/>
                </a:solidFill>
              </a:defRPr>
            </a:lvl8pPr>
            <a:lvl9pPr marL="4114800" lvl="8" indent="-228600" algn="l">
              <a:lnSpc>
                <a:spcPct val="120000"/>
              </a:lnSpc>
              <a:spcBef>
                <a:spcPts val="450"/>
              </a:spcBef>
              <a:spcAft>
                <a:spcPts val="0"/>
              </a:spcAft>
              <a:buSzPts val="1440"/>
              <a:buNone/>
              <a:defRPr sz="1440">
                <a:solidFill>
                  <a:srgbClr val="888888"/>
                </a:solidFill>
              </a:defRPr>
            </a:lvl9pPr>
          </a:lstStyle>
          <a:p>
            <a:endParaRPr/>
          </a:p>
        </p:txBody>
      </p:sp>
      <p:sp>
        <p:nvSpPr>
          <p:cNvPr id="399" name="Google Shape;399;p45"/>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0" name="Google Shape;400;p45"/>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1" name="Google Shape;401;p45"/>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402" name="Google Shape;402;p45"/>
          <p:cNvCxnSpPr/>
          <p:nvPr/>
        </p:nvCxnSpPr>
        <p:spPr>
          <a:xfrm>
            <a:off x="1308815" y="3424487"/>
            <a:ext cx="776740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3"/>
        <p:cNvGrpSpPr/>
        <p:nvPr/>
      </p:nvGrpSpPr>
      <p:grpSpPr>
        <a:xfrm>
          <a:off x="0" y="0"/>
          <a:ext cx="0" cy="0"/>
          <a:chOff x="0" y="0"/>
          <a:chExt cx="0" cy="0"/>
        </a:xfrm>
      </p:grpSpPr>
      <p:sp>
        <p:nvSpPr>
          <p:cNvPr id="404" name="Google Shape;404;p46"/>
          <p:cNvSpPr txBox="1">
            <a:spLocks noGrp="1"/>
          </p:cNvSpPr>
          <p:nvPr>
            <p:ph type="title"/>
          </p:nvPr>
        </p:nvSpPr>
        <p:spPr>
          <a:xfrm>
            <a:off x="1304296" y="724400"/>
            <a:ext cx="8645072" cy="9533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5" name="Google Shape;405;p46"/>
          <p:cNvSpPr txBox="1">
            <a:spLocks noGrp="1"/>
          </p:cNvSpPr>
          <p:nvPr>
            <p:ph type="body" idx="1"/>
          </p:nvPr>
        </p:nvSpPr>
        <p:spPr>
          <a:xfrm>
            <a:off x="1302598" y="1809790"/>
            <a:ext cx="4180637" cy="3103736"/>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406" name="Google Shape;406;p46"/>
          <p:cNvSpPr txBox="1">
            <a:spLocks noGrp="1"/>
          </p:cNvSpPr>
          <p:nvPr>
            <p:ph type="body" idx="2"/>
          </p:nvPr>
        </p:nvSpPr>
        <p:spPr>
          <a:xfrm>
            <a:off x="5772394" y="1815609"/>
            <a:ext cx="4180637" cy="309736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407" name="Google Shape;407;p46"/>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8" name="Google Shape;408;p46"/>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9" name="Google Shape;409;p46"/>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410" name="Google Shape;410;p46"/>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1"/>
        <p:cNvGrpSpPr/>
        <p:nvPr/>
      </p:nvGrpSpPr>
      <p:grpSpPr>
        <a:xfrm>
          <a:off x="0" y="0"/>
          <a:ext cx="0" cy="0"/>
          <a:chOff x="0" y="0"/>
          <a:chExt cx="0" cy="0"/>
        </a:xfrm>
      </p:grpSpPr>
      <p:sp>
        <p:nvSpPr>
          <p:cNvPr id="412" name="Google Shape;412;p47"/>
          <p:cNvSpPr txBox="1">
            <a:spLocks noGrp="1"/>
          </p:cNvSpPr>
          <p:nvPr>
            <p:ph type="title"/>
          </p:nvPr>
        </p:nvSpPr>
        <p:spPr>
          <a:xfrm>
            <a:off x="1302472" y="723747"/>
            <a:ext cx="8646895" cy="95068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3" name="Google Shape;413;p47"/>
          <p:cNvSpPr txBox="1">
            <a:spLocks noGrp="1"/>
          </p:cNvSpPr>
          <p:nvPr>
            <p:ph type="body" idx="1"/>
          </p:nvPr>
        </p:nvSpPr>
        <p:spPr>
          <a:xfrm>
            <a:off x="1302472" y="1817594"/>
            <a:ext cx="4180637" cy="721749"/>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900"/>
              </a:spcBef>
              <a:spcAft>
                <a:spcPts val="0"/>
              </a:spcAft>
              <a:buSzPts val="1980"/>
              <a:buNone/>
              <a:defRPr sz="1979" b="0" cap="none">
                <a:solidFill>
                  <a:schemeClr val="accent1"/>
                </a:solidFill>
              </a:defRPr>
            </a:lvl1pPr>
            <a:lvl2pPr marL="914400" lvl="1" indent="-228600" algn="l">
              <a:lnSpc>
                <a:spcPct val="120000"/>
              </a:lnSpc>
              <a:spcBef>
                <a:spcPts val="450"/>
              </a:spcBef>
              <a:spcAft>
                <a:spcPts val="0"/>
              </a:spcAft>
              <a:buSzPts val="1800"/>
              <a:buNone/>
              <a:defRPr sz="1800" b="1"/>
            </a:lvl2pPr>
            <a:lvl3pPr marL="1371600" lvl="2" indent="-228600" algn="l">
              <a:lnSpc>
                <a:spcPct val="120000"/>
              </a:lnSpc>
              <a:spcBef>
                <a:spcPts val="450"/>
              </a:spcBef>
              <a:spcAft>
                <a:spcPts val="0"/>
              </a:spcAft>
              <a:buSzPts val="1620"/>
              <a:buNone/>
              <a:defRPr sz="1620" b="1"/>
            </a:lvl3pPr>
            <a:lvl4pPr marL="1828800" lvl="3" indent="-228600" algn="l">
              <a:lnSpc>
                <a:spcPct val="120000"/>
              </a:lnSpc>
              <a:spcBef>
                <a:spcPts val="450"/>
              </a:spcBef>
              <a:spcAft>
                <a:spcPts val="0"/>
              </a:spcAft>
              <a:buSzPts val="1440"/>
              <a:buNone/>
              <a:defRPr sz="1440" b="1"/>
            </a:lvl4pPr>
            <a:lvl5pPr marL="2286000" lvl="4" indent="-228600" algn="l">
              <a:lnSpc>
                <a:spcPct val="120000"/>
              </a:lnSpc>
              <a:spcBef>
                <a:spcPts val="450"/>
              </a:spcBef>
              <a:spcAft>
                <a:spcPts val="0"/>
              </a:spcAft>
              <a:buSzPts val="1440"/>
              <a:buNone/>
              <a:defRPr sz="1440" b="1"/>
            </a:lvl5pPr>
            <a:lvl6pPr marL="2743200" lvl="5" indent="-228600" algn="l">
              <a:lnSpc>
                <a:spcPct val="120000"/>
              </a:lnSpc>
              <a:spcBef>
                <a:spcPts val="450"/>
              </a:spcBef>
              <a:spcAft>
                <a:spcPts val="0"/>
              </a:spcAft>
              <a:buSzPts val="1440"/>
              <a:buNone/>
              <a:defRPr sz="1440" b="1"/>
            </a:lvl6pPr>
            <a:lvl7pPr marL="3200400" lvl="6" indent="-228600" algn="l">
              <a:lnSpc>
                <a:spcPct val="120000"/>
              </a:lnSpc>
              <a:spcBef>
                <a:spcPts val="450"/>
              </a:spcBef>
              <a:spcAft>
                <a:spcPts val="0"/>
              </a:spcAft>
              <a:buSzPts val="1440"/>
              <a:buNone/>
              <a:defRPr sz="1440" b="1"/>
            </a:lvl7pPr>
            <a:lvl8pPr marL="3657600" lvl="7" indent="-228600" algn="l">
              <a:lnSpc>
                <a:spcPct val="120000"/>
              </a:lnSpc>
              <a:spcBef>
                <a:spcPts val="450"/>
              </a:spcBef>
              <a:spcAft>
                <a:spcPts val="0"/>
              </a:spcAft>
              <a:buSzPts val="1440"/>
              <a:buNone/>
              <a:defRPr sz="1440" b="1"/>
            </a:lvl8pPr>
            <a:lvl9pPr marL="4114800" lvl="8" indent="-228600" algn="l">
              <a:lnSpc>
                <a:spcPct val="120000"/>
              </a:lnSpc>
              <a:spcBef>
                <a:spcPts val="450"/>
              </a:spcBef>
              <a:spcAft>
                <a:spcPts val="0"/>
              </a:spcAft>
              <a:buSzPts val="1440"/>
              <a:buNone/>
              <a:defRPr sz="1440" b="1"/>
            </a:lvl9pPr>
          </a:lstStyle>
          <a:p>
            <a:endParaRPr/>
          </a:p>
        </p:txBody>
      </p:sp>
      <p:sp>
        <p:nvSpPr>
          <p:cNvPr id="414" name="Google Shape;414;p47"/>
          <p:cNvSpPr txBox="1">
            <a:spLocks noGrp="1"/>
          </p:cNvSpPr>
          <p:nvPr>
            <p:ph type="body" idx="2"/>
          </p:nvPr>
        </p:nvSpPr>
        <p:spPr>
          <a:xfrm>
            <a:off x="1302472" y="2541843"/>
            <a:ext cx="4180637" cy="238001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415" name="Google Shape;415;p47"/>
          <p:cNvSpPr txBox="1">
            <a:spLocks noGrp="1"/>
          </p:cNvSpPr>
          <p:nvPr>
            <p:ph type="body" idx="3"/>
          </p:nvPr>
        </p:nvSpPr>
        <p:spPr>
          <a:xfrm>
            <a:off x="5771126" y="1820703"/>
            <a:ext cx="4180637" cy="72201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900"/>
              </a:spcBef>
              <a:spcAft>
                <a:spcPts val="0"/>
              </a:spcAft>
              <a:buSzPts val="1980"/>
              <a:buNone/>
              <a:defRPr sz="1979" b="0" cap="none">
                <a:solidFill>
                  <a:schemeClr val="accent1"/>
                </a:solidFill>
              </a:defRPr>
            </a:lvl1pPr>
            <a:lvl2pPr marL="914400" lvl="1" indent="-228600" algn="l">
              <a:lnSpc>
                <a:spcPct val="120000"/>
              </a:lnSpc>
              <a:spcBef>
                <a:spcPts val="450"/>
              </a:spcBef>
              <a:spcAft>
                <a:spcPts val="0"/>
              </a:spcAft>
              <a:buSzPts val="1800"/>
              <a:buNone/>
              <a:defRPr sz="1800" b="1"/>
            </a:lvl2pPr>
            <a:lvl3pPr marL="1371600" lvl="2" indent="-228600" algn="l">
              <a:lnSpc>
                <a:spcPct val="120000"/>
              </a:lnSpc>
              <a:spcBef>
                <a:spcPts val="450"/>
              </a:spcBef>
              <a:spcAft>
                <a:spcPts val="0"/>
              </a:spcAft>
              <a:buSzPts val="1620"/>
              <a:buNone/>
              <a:defRPr sz="1620" b="1"/>
            </a:lvl3pPr>
            <a:lvl4pPr marL="1828800" lvl="3" indent="-228600" algn="l">
              <a:lnSpc>
                <a:spcPct val="120000"/>
              </a:lnSpc>
              <a:spcBef>
                <a:spcPts val="450"/>
              </a:spcBef>
              <a:spcAft>
                <a:spcPts val="0"/>
              </a:spcAft>
              <a:buSzPts val="1440"/>
              <a:buNone/>
              <a:defRPr sz="1440" b="1"/>
            </a:lvl4pPr>
            <a:lvl5pPr marL="2286000" lvl="4" indent="-228600" algn="l">
              <a:lnSpc>
                <a:spcPct val="120000"/>
              </a:lnSpc>
              <a:spcBef>
                <a:spcPts val="450"/>
              </a:spcBef>
              <a:spcAft>
                <a:spcPts val="0"/>
              </a:spcAft>
              <a:buSzPts val="1440"/>
              <a:buNone/>
              <a:defRPr sz="1440" b="1"/>
            </a:lvl5pPr>
            <a:lvl6pPr marL="2743200" lvl="5" indent="-228600" algn="l">
              <a:lnSpc>
                <a:spcPct val="120000"/>
              </a:lnSpc>
              <a:spcBef>
                <a:spcPts val="450"/>
              </a:spcBef>
              <a:spcAft>
                <a:spcPts val="0"/>
              </a:spcAft>
              <a:buSzPts val="1440"/>
              <a:buNone/>
              <a:defRPr sz="1440" b="1"/>
            </a:lvl6pPr>
            <a:lvl7pPr marL="3200400" lvl="6" indent="-228600" algn="l">
              <a:lnSpc>
                <a:spcPct val="120000"/>
              </a:lnSpc>
              <a:spcBef>
                <a:spcPts val="450"/>
              </a:spcBef>
              <a:spcAft>
                <a:spcPts val="0"/>
              </a:spcAft>
              <a:buSzPts val="1440"/>
              <a:buNone/>
              <a:defRPr sz="1440" b="1"/>
            </a:lvl7pPr>
            <a:lvl8pPr marL="3657600" lvl="7" indent="-228600" algn="l">
              <a:lnSpc>
                <a:spcPct val="120000"/>
              </a:lnSpc>
              <a:spcBef>
                <a:spcPts val="450"/>
              </a:spcBef>
              <a:spcAft>
                <a:spcPts val="0"/>
              </a:spcAft>
              <a:buSzPts val="1440"/>
              <a:buNone/>
              <a:defRPr sz="1440" b="1"/>
            </a:lvl8pPr>
            <a:lvl9pPr marL="4114800" lvl="8" indent="-228600" algn="l">
              <a:lnSpc>
                <a:spcPct val="120000"/>
              </a:lnSpc>
              <a:spcBef>
                <a:spcPts val="450"/>
              </a:spcBef>
              <a:spcAft>
                <a:spcPts val="0"/>
              </a:spcAft>
              <a:buSzPts val="1440"/>
              <a:buNone/>
              <a:defRPr sz="1440" b="1"/>
            </a:lvl9pPr>
          </a:lstStyle>
          <a:p>
            <a:endParaRPr/>
          </a:p>
        </p:txBody>
      </p:sp>
      <p:sp>
        <p:nvSpPr>
          <p:cNvPr id="416" name="Google Shape;416;p47"/>
          <p:cNvSpPr txBox="1">
            <a:spLocks noGrp="1"/>
          </p:cNvSpPr>
          <p:nvPr>
            <p:ph type="body" idx="4"/>
          </p:nvPr>
        </p:nvSpPr>
        <p:spPr>
          <a:xfrm>
            <a:off x="5771126" y="2539342"/>
            <a:ext cx="4180637" cy="237363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417" name="Google Shape;417;p47"/>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8" name="Google Shape;418;p47"/>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9" name="Google Shape;419;p47"/>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420" name="Google Shape;420;p47"/>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1"/>
        <p:cNvGrpSpPr/>
        <p:nvPr/>
      </p:nvGrpSpPr>
      <p:grpSpPr>
        <a:xfrm>
          <a:off x="0" y="0"/>
          <a:ext cx="0" cy="0"/>
          <a:chOff x="0" y="0"/>
          <a:chExt cx="0" cy="0"/>
        </a:xfrm>
      </p:grpSpPr>
      <p:sp>
        <p:nvSpPr>
          <p:cNvPr id="422" name="Google Shape;422;p48"/>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48"/>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4" name="Google Shape;424;p48"/>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5" name="Google Shape;425;p48"/>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426" name="Google Shape;426;p48"/>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
        <p:nvSpPr>
          <p:cNvPr id="427" name="Google Shape;427;p48"/>
          <p:cNvSpPr/>
          <p:nvPr/>
        </p:nvSpPr>
        <p:spPr>
          <a:xfrm>
            <a:off x="0" y="0"/>
            <a:ext cx="10972800" cy="6172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8"/>
        <p:cNvGrpSpPr/>
        <p:nvPr/>
      </p:nvGrpSpPr>
      <p:grpSpPr>
        <a:xfrm>
          <a:off x="0" y="0"/>
          <a:ext cx="0" cy="0"/>
          <a:chOff x="0" y="0"/>
          <a:chExt cx="0" cy="0"/>
        </a:xfrm>
      </p:grpSpPr>
      <p:sp>
        <p:nvSpPr>
          <p:cNvPr id="429" name="Google Shape;429;p49"/>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0" name="Google Shape;430;p49"/>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1" name="Google Shape;431;p49"/>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32"/>
        <p:cNvGrpSpPr/>
        <p:nvPr/>
      </p:nvGrpSpPr>
      <p:grpSpPr>
        <a:xfrm>
          <a:off x="0" y="0"/>
          <a:ext cx="0" cy="0"/>
          <a:chOff x="0" y="0"/>
          <a:chExt cx="0" cy="0"/>
        </a:xfrm>
      </p:grpSpPr>
      <p:sp>
        <p:nvSpPr>
          <p:cNvPr id="433" name="Google Shape;433;p50"/>
          <p:cNvSpPr txBox="1">
            <a:spLocks noGrp="1"/>
          </p:cNvSpPr>
          <p:nvPr>
            <p:ph type="title"/>
          </p:nvPr>
        </p:nvSpPr>
        <p:spPr>
          <a:xfrm>
            <a:off x="1300204" y="719076"/>
            <a:ext cx="2945789" cy="202240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160"/>
              <a:buFont typeface="Gill Sans"/>
              <a:buNone/>
              <a:defRPr sz="21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4" name="Google Shape;434;p50"/>
          <p:cNvSpPr txBox="1">
            <a:spLocks noGrp="1"/>
          </p:cNvSpPr>
          <p:nvPr>
            <p:ph type="body" idx="1"/>
          </p:nvPr>
        </p:nvSpPr>
        <p:spPr>
          <a:xfrm>
            <a:off x="4539343" y="719077"/>
            <a:ext cx="5411223" cy="4192943"/>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435" name="Google Shape;435;p50"/>
          <p:cNvSpPr txBox="1">
            <a:spLocks noGrp="1"/>
          </p:cNvSpPr>
          <p:nvPr>
            <p:ph type="body" idx="2"/>
          </p:nvPr>
        </p:nvSpPr>
        <p:spPr>
          <a:xfrm>
            <a:off x="1300204" y="2884942"/>
            <a:ext cx="2947512" cy="202336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900"/>
              </a:spcBef>
              <a:spcAft>
                <a:spcPts val="0"/>
              </a:spcAft>
              <a:buSzPts val="1440"/>
              <a:buNone/>
              <a:defRPr sz="1440"/>
            </a:lvl1pPr>
            <a:lvl2pPr marL="914400" lvl="1" indent="-228600" algn="l">
              <a:lnSpc>
                <a:spcPct val="120000"/>
              </a:lnSpc>
              <a:spcBef>
                <a:spcPts val="450"/>
              </a:spcBef>
              <a:spcAft>
                <a:spcPts val="0"/>
              </a:spcAft>
              <a:buSzPts val="1260"/>
              <a:buNone/>
              <a:defRPr sz="1260"/>
            </a:lvl2pPr>
            <a:lvl3pPr marL="1371600" lvl="2" indent="-228600" algn="l">
              <a:lnSpc>
                <a:spcPct val="120000"/>
              </a:lnSpc>
              <a:spcBef>
                <a:spcPts val="450"/>
              </a:spcBef>
              <a:spcAft>
                <a:spcPts val="0"/>
              </a:spcAft>
              <a:buSzPts val="1080"/>
              <a:buNone/>
              <a:defRPr sz="1080"/>
            </a:lvl3pPr>
            <a:lvl4pPr marL="1828800" lvl="3" indent="-228600" algn="l">
              <a:lnSpc>
                <a:spcPct val="120000"/>
              </a:lnSpc>
              <a:spcBef>
                <a:spcPts val="450"/>
              </a:spcBef>
              <a:spcAft>
                <a:spcPts val="0"/>
              </a:spcAft>
              <a:buSzPts val="900"/>
              <a:buNone/>
              <a:defRPr sz="900"/>
            </a:lvl4pPr>
            <a:lvl5pPr marL="2286000" lvl="4" indent="-228600" algn="l">
              <a:lnSpc>
                <a:spcPct val="120000"/>
              </a:lnSpc>
              <a:spcBef>
                <a:spcPts val="450"/>
              </a:spcBef>
              <a:spcAft>
                <a:spcPts val="0"/>
              </a:spcAft>
              <a:buSzPts val="900"/>
              <a:buNone/>
              <a:defRPr sz="900"/>
            </a:lvl5pPr>
            <a:lvl6pPr marL="2743200" lvl="5" indent="-228600" algn="l">
              <a:lnSpc>
                <a:spcPct val="120000"/>
              </a:lnSpc>
              <a:spcBef>
                <a:spcPts val="450"/>
              </a:spcBef>
              <a:spcAft>
                <a:spcPts val="0"/>
              </a:spcAft>
              <a:buSzPts val="900"/>
              <a:buNone/>
              <a:defRPr sz="900"/>
            </a:lvl6pPr>
            <a:lvl7pPr marL="3200400" lvl="6" indent="-228600" algn="l">
              <a:lnSpc>
                <a:spcPct val="120000"/>
              </a:lnSpc>
              <a:spcBef>
                <a:spcPts val="450"/>
              </a:spcBef>
              <a:spcAft>
                <a:spcPts val="0"/>
              </a:spcAft>
              <a:buSzPts val="900"/>
              <a:buNone/>
              <a:defRPr sz="900"/>
            </a:lvl7pPr>
            <a:lvl8pPr marL="3657600" lvl="7" indent="-228600" algn="l">
              <a:lnSpc>
                <a:spcPct val="120000"/>
              </a:lnSpc>
              <a:spcBef>
                <a:spcPts val="450"/>
              </a:spcBef>
              <a:spcAft>
                <a:spcPts val="0"/>
              </a:spcAft>
              <a:buSzPts val="900"/>
              <a:buNone/>
              <a:defRPr sz="900"/>
            </a:lvl8pPr>
            <a:lvl9pPr marL="4114800" lvl="8" indent="-228600" algn="l">
              <a:lnSpc>
                <a:spcPct val="120000"/>
              </a:lnSpc>
              <a:spcBef>
                <a:spcPts val="450"/>
              </a:spcBef>
              <a:spcAft>
                <a:spcPts val="0"/>
              </a:spcAft>
              <a:buSzPts val="900"/>
              <a:buNone/>
              <a:defRPr sz="900"/>
            </a:lvl9pPr>
          </a:lstStyle>
          <a:p>
            <a:endParaRPr/>
          </a:p>
        </p:txBody>
      </p:sp>
      <p:sp>
        <p:nvSpPr>
          <p:cNvPr id="436" name="Google Shape;436;p50"/>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7" name="Google Shape;437;p50"/>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8" name="Google Shape;438;p50"/>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439" name="Google Shape;439;p50"/>
          <p:cNvCxnSpPr/>
          <p:nvPr/>
        </p:nvCxnSpPr>
        <p:spPr>
          <a:xfrm>
            <a:off x="1303452" y="2884942"/>
            <a:ext cx="294254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6"/>
        <p:cNvGrpSpPr/>
        <p:nvPr/>
      </p:nvGrpSpPr>
      <p:grpSpPr>
        <a:xfrm>
          <a:off x="0" y="0"/>
          <a:ext cx="0" cy="0"/>
          <a:chOff x="0" y="0"/>
          <a:chExt cx="0" cy="0"/>
        </a:xfrm>
      </p:grpSpPr>
      <p:sp>
        <p:nvSpPr>
          <p:cNvPr id="27" name="Google Shape;27;p28"/>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8"/>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 name="Google Shape;29;p28"/>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40"/>
        <p:cNvGrpSpPr/>
        <p:nvPr/>
      </p:nvGrpSpPr>
      <p:grpSpPr>
        <a:xfrm>
          <a:off x="0" y="0"/>
          <a:ext cx="0" cy="0"/>
          <a:chOff x="0" y="0"/>
          <a:chExt cx="0" cy="0"/>
        </a:xfrm>
      </p:grpSpPr>
      <p:grpSp>
        <p:nvGrpSpPr>
          <p:cNvPr id="441" name="Google Shape;441;p51"/>
          <p:cNvGrpSpPr/>
          <p:nvPr/>
        </p:nvGrpSpPr>
        <p:grpSpPr>
          <a:xfrm>
            <a:off x="6729649" y="433953"/>
            <a:ext cx="3667080" cy="4634191"/>
            <a:chOff x="7477387" y="482170"/>
            <a:chExt cx="4074533" cy="5149101"/>
          </a:xfrm>
        </p:grpSpPr>
        <p:sp>
          <p:nvSpPr>
            <p:cNvPr id="442" name="Google Shape;442;p51"/>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1"/>
            <p:cNvSpPr/>
            <p:nvPr/>
          </p:nvSpPr>
          <p:spPr>
            <a:xfrm>
              <a:off x="7790446" y="812506"/>
              <a:ext cx="3450289" cy="4466452"/>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51"/>
          <p:cNvSpPr txBox="1">
            <a:spLocks noGrp="1"/>
          </p:cNvSpPr>
          <p:nvPr>
            <p:ph type="title"/>
          </p:nvPr>
        </p:nvSpPr>
        <p:spPr>
          <a:xfrm>
            <a:off x="1306086" y="1016562"/>
            <a:ext cx="4979095" cy="164752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80"/>
              <a:buFont typeface="Gill Sans"/>
              <a:buNone/>
              <a:defRPr sz="288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5" name="Google Shape;445;p51"/>
          <p:cNvSpPr>
            <a:spLocks noGrp="1"/>
          </p:cNvSpPr>
          <p:nvPr>
            <p:ph type="pic" idx="2"/>
          </p:nvPr>
        </p:nvSpPr>
        <p:spPr>
          <a:xfrm>
            <a:off x="7311951" y="1010288"/>
            <a:ext cx="2512054" cy="3479694"/>
          </a:xfrm>
          <a:prstGeom prst="rect">
            <a:avLst/>
          </a:prstGeom>
          <a:solidFill>
            <a:srgbClr val="D8D8D8"/>
          </a:solidFill>
          <a:ln>
            <a:noFill/>
          </a:ln>
        </p:spPr>
        <p:txBody>
          <a:bodyPr spcFirstLastPara="1" wrap="square" lIns="91425" tIns="45700" rIns="91425" bIns="45700" anchor="t" anchorCtr="0">
            <a:normAutofit/>
          </a:bodyPr>
          <a:lstStyle>
            <a:lvl1pPr marR="0" lvl="0" algn="ctr" rtl="0">
              <a:lnSpc>
                <a:spcPct val="120000"/>
              </a:lnSpc>
              <a:spcBef>
                <a:spcPts val="900"/>
              </a:spcBef>
              <a:spcAft>
                <a:spcPts val="0"/>
              </a:spcAft>
              <a:buClr>
                <a:schemeClr val="accent1"/>
              </a:buClr>
              <a:buSzPts val="2880"/>
              <a:buFont typeface="Arial"/>
              <a:buNone/>
              <a:defRPr sz="2880" b="0" i="0" u="none" strike="noStrike" cap="none">
                <a:solidFill>
                  <a:schemeClr val="dk1"/>
                </a:solidFill>
                <a:latin typeface="Gill Sans"/>
                <a:ea typeface="Gill Sans"/>
                <a:cs typeface="Gill Sans"/>
                <a:sym typeface="Gill Sans"/>
              </a:defRPr>
            </a:lvl1pPr>
            <a:lvl2pPr marR="0" lvl="1" algn="l" rtl="0">
              <a:lnSpc>
                <a:spcPct val="120000"/>
              </a:lnSpc>
              <a:spcBef>
                <a:spcPts val="450"/>
              </a:spcBef>
              <a:spcAft>
                <a:spcPts val="0"/>
              </a:spcAft>
              <a:buClr>
                <a:schemeClr val="accent1"/>
              </a:buClr>
              <a:buSzPts val="2520"/>
              <a:buFont typeface="Arial"/>
              <a:buNone/>
              <a:defRPr sz="2520" b="0" i="0" u="none" strike="noStrike" cap="none">
                <a:solidFill>
                  <a:schemeClr val="dk1"/>
                </a:solidFill>
                <a:latin typeface="Gill Sans"/>
                <a:ea typeface="Gill Sans"/>
                <a:cs typeface="Gill Sans"/>
                <a:sym typeface="Gill Sans"/>
              </a:defRPr>
            </a:lvl2pPr>
            <a:lvl3pPr marR="0" lvl="2" algn="l" rtl="0">
              <a:lnSpc>
                <a:spcPct val="120000"/>
              </a:lnSpc>
              <a:spcBef>
                <a:spcPts val="450"/>
              </a:spcBef>
              <a:spcAft>
                <a:spcPts val="0"/>
              </a:spcAft>
              <a:buClr>
                <a:schemeClr val="accent1"/>
              </a:buClr>
              <a:buSzPts val="2160"/>
              <a:buFont typeface="Arial"/>
              <a:buNone/>
              <a:defRPr sz="2160" b="0" i="0" u="none" strike="noStrike" cap="none">
                <a:solidFill>
                  <a:schemeClr val="dk1"/>
                </a:solidFill>
                <a:latin typeface="Gill Sans"/>
                <a:ea typeface="Gill Sans"/>
                <a:cs typeface="Gill Sans"/>
                <a:sym typeface="Gill Sans"/>
              </a:defRPr>
            </a:lvl3pPr>
            <a:lvl4pPr marR="0" lvl="3"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446" name="Google Shape;446;p51"/>
          <p:cNvSpPr txBox="1">
            <a:spLocks noGrp="1"/>
          </p:cNvSpPr>
          <p:nvPr>
            <p:ph type="body" idx="1"/>
          </p:nvPr>
        </p:nvSpPr>
        <p:spPr>
          <a:xfrm>
            <a:off x="1305296" y="2831393"/>
            <a:ext cx="4971964" cy="18033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900"/>
              </a:spcBef>
              <a:spcAft>
                <a:spcPts val="0"/>
              </a:spcAft>
              <a:buSzPts val="1620"/>
              <a:buNone/>
              <a:defRPr sz="1620"/>
            </a:lvl1pPr>
            <a:lvl2pPr marL="914400" lvl="1" indent="-228600" algn="l">
              <a:lnSpc>
                <a:spcPct val="120000"/>
              </a:lnSpc>
              <a:spcBef>
                <a:spcPts val="450"/>
              </a:spcBef>
              <a:spcAft>
                <a:spcPts val="0"/>
              </a:spcAft>
              <a:buSzPts val="1260"/>
              <a:buNone/>
              <a:defRPr sz="1260"/>
            </a:lvl2pPr>
            <a:lvl3pPr marL="1371600" lvl="2" indent="-228600" algn="l">
              <a:lnSpc>
                <a:spcPct val="120000"/>
              </a:lnSpc>
              <a:spcBef>
                <a:spcPts val="450"/>
              </a:spcBef>
              <a:spcAft>
                <a:spcPts val="0"/>
              </a:spcAft>
              <a:buSzPts val="1080"/>
              <a:buNone/>
              <a:defRPr sz="1080"/>
            </a:lvl3pPr>
            <a:lvl4pPr marL="1828800" lvl="3" indent="-228600" algn="l">
              <a:lnSpc>
                <a:spcPct val="120000"/>
              </a:lnSpc>
              <a:spcBef>
                <a:spcPts val="450"/>
              </a:spcBef>
              <a:spcAft>
                <a:spcPts val="0"/>
              </a:spcAft>
              <a:buSzPts val="900"/>
              <a:buNone/>
              <a:defRPr sz="900"/>
            </a:lvl4pPr>
            <a:lvl5pPr marL="2286000" lvl="4" indent="-228600" algn="l">
              <a:lnSpc>
                <a:spcPct val="120000"/>
              </a:lnSpc>
              <a:spcBef>
                <a:spcPts val="450"/>
              </a:spcBef>
              <a:spcAft>
                <a:spcPts val="0"/>
              </a:spcAft>
              <a:buSzPts val="900"/>
              <a:buNone/>
              <a:defRPr sz="900"/>
            </a:lvl5pPr>
            <a:lvl6pPr marL="2743200" lvl="5" indent="-228600" algn="l">
              <a:lnSpc>
                <a:spcPct val="120000"/>
              </a:lnSpc>
              <a:spcBef>
                <a:spcPts val="450"/>
              </a:spcBef>
              <a:spcAft>
                <a:spcPts val="0"/>
              </a:spcAft>
              <a:buSzPts val="900"/>
              <a:buNone/>
              <a:defRPr sz="900"/>
            </a:lvl6pPr>
            <a:lvl7pPr marL="3200400" lvl="6" indent="-228600" algn="l">
              <a:lnSpc>
                <a:spcPct val="120000"/>
              </a:lnSpc>
              <a:spcBef>
                <a:spcPts val="450"/>
              </a:spcBef>
              <a:spcAft>
                <a:spcPts val="0"/>
              </a:spcAft>
              <a:buSzPts val="900"/>
              <a:buNone/>
              <a:defRPr sz="900"/>
            </a:lvl7pPr>
            <a:lvl8pPr marL="3657600" lvl="7" indent="-228600" algn="l">
              <a:lnSpc>
                <a:spcPct val="120000"/>
              </a:lnSpc>
              <a:spcBef>
                <a:spcPts val="450"/>
              </a:spcBef>
              <a:spcAft>
                <a:spcPts val="0"/>
              </a:spcAft>
              <a:buSzPts val="900"/>
              <a:buNone/>
              <a:defRPr sz="900"/>
            </a:lvl8pPr>
            <a:lvl9pPr marL="4114800" lvl="8" indent="-228600" algn="l">
              <a:lnSpc>
                <a:spcPct val="120000"/>
              </a:lnSpc>
              <a:spcBef>
                <a:spcPts val="450"/>
              </a:spcBef>
              <a:spcAft>
                <a:spcPts val="0"/>
              </a:spcAft>
              <a:buSzPts val="900"/>
              <a:buNone/>
              <a:defRPr sz="900"/>
            </a:lvl9pPr>
          </a:lstStyle>
          <a:p>
            <a:endParaRPr/>
          </a:p>
        </p:txBody>
      </p:sp>
      <p:sp>
        <p:nvSpPr>
          <p:cNvPr id="447" name="Google Shape;447;p51"/>
          <p:cNvSpPr txBox="1">
            <a:spLocks noGrp="1"/>
          </p:cNvSpPr>
          <p:nvPr>
            <p:ph type="dt" idx="10"/>
          </p:nvPr>
        </p:nvSpPr>
        <p:spPr>
          <a:xfrm>
            <a:off x="1302644" y="4922871"/>
            <a:ext cx="4974616" cy="28811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8" name="Google Shape;448;p51"/>
          <p:cNvSpPr txBox="1">
            <a:spLocks noGrp="1"/>
          </p:cNvSpPr>
          <p:nvPr>
            <p:ph type="ftr" idx="11"/>
          </p:nvPr>
        </p:nvSpPr>
        <p:spPr>
          <a:xfrm>
            <a:off x="1302644" y="286776"/>
            <a:ext cx="4986904" cy="2888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9" name="Google Shape;449;p51"/>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450" name="Google Shape;450;p51"/>
          <p:cNvCxnSpPr/>
          <p:nvPr/>
        </p:nvCxnSpPr>
        <p:spPr>
          <a:xfrm>
            <a:off x="1302644" y="2829245"/>
            <a:ext cx="4974616"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51"/>
        <p:cNvGrpSpPr/>
        <p:nvPr/>
      </p:nvGrpSpPr>
      <p:grpSpPr>
        <a:xfrm>
          <a:off x="0" y="0"/>
          <a:ext cx="0" cy="0"/>
          <a:chOff x="0" y="0"/>
          <a:chExt cx="0" cy="0"/>
        </a:xfrm>
      </p:grpSpPr>
      <p:sp>
        <p:nvSpPr>
          <p:cNvPr id="452" name="Google Shape;452;p52"/>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3" name="Google Shape;453;p52"/>
          <p:cNvSpPr txBox="1">
            <a:spLocks noGrp="1"/>
          </p:cNvSpPr>
          <p:nvPr>
            <p:ph type="body" idx="1"/>
          </p:nvPr>
        </p:nvSpPr>
        <p:spPr>
          <a:xfrm rot="5400000">
            <a:off x="4075119" y="-954539"/>
            <a:ext cx="3105552" cy="864294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454" name="Google Shape;454;p52"/>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5" name="Google Shape;455;p52"/>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6" name="Google Shape;456;p52"/>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457" name="Google Shape;457;p52"/>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58"/>
        <p:cNvGrpSpPr/>
        <p:nvPr/>
      </p:nvGrpSpPr>
      <p:grpSpPr>
        <a:xfrm>
          <a:off x="0" y="0"/>
          <a:ext cx="0" cy="0"/>
          <a:chOff x="0" y="0"/>
          <a:chExt cx="0" cy="0"/>
        </a:xfrm>
      </p:grpSpPr>
      <p:sp>
        <p:nvSpPr>
          <p:cNvPr id="459" name="Google Shape;459;p53"/>
          <p:cNvSpPr txBox="1">
            <a:spLocks noGrp="1"/>
          </p:cNvSpPr>
          <p:nvPr>
            <p:ph type="title"/>
          </p:nvPr>
        </p:nvSpPr>
        <p:spPr>
          <a:xfrm rot="5400000">
            <a:off x="7125334" y="2088942"/>
            <a:ext cx="4193900" cy="145416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88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0" name="Google Shape;460;p53"/>
          <p:cNvSpPr txBox="1">
            <a:spLocks noGrp="1"/>
          </p:cNvSpPr>
          <p:nvPr>
            <p:ph type="body" idx="1"/>
          </p:nvPr>
        </p:nvSpPr>
        <p:spPr>
          <a:xfrm rot="5400000">
            <a:off x="2726229" y="-706948"/>
            <a:ext cx="4193900" cy="704594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461" name="Google Shape;461;p53"/>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53"/>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3" name="Google Shape;463;p53"/>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464" name="Google Shape;464;p53"/>
          <p:cNvCxnSpPr/>
          <p:nvPr/>
        </p:nvCxnSpPr>
        <p:spPr>
          <a:xfrm>
            <a:off x="8495200" y="719076"/>
            <a:ext cx="0" cy="419390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469"/>
        <p:cNvGrpSpPr/>
        <p:nvPr/>
      </p:nvGrpSpPr>
      <p:grpSpPr>
        <a:xfrm>
          <a:off x="0" y="0"/>
          <a:ext cx="0" cy="0"/>
          <a:chOff x="0" y="0"/>
          <a:chExt cx="0" cy="0"/>
        </a:xfrm>
      </p:grpSpPr>
      <p:sp>
        <p:nvSpPr>
          <p:cNvPr id="470" name="Google Shape;470;p26"/>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1" name="Google Shape;471;p26"/>
          <p:cNvSpPr txBox="1">
            <a:spLocks noGrp="1"/>
          </p:cNvSpPr>
          <p:nvPr>
            <p:ph type="body" idx="1"/>
          </p:nvPr>
        </p:nvSpPr>
        <p:spPr>
          <a:xfrm>
            <a:off x="498348" y="2111661"/>
            <a:ext cx="4945063"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Trebuchet MS"/>
              <a:buChar char="▪"/>
              <a:defRPr sz="1800" b="0">
                <a:solidFill>
                  <a:schemeClr val="lt1"/>
                </a:solidFill>
              </a:defRPr>
            </a:lvl4pPr>
            <a:lvl5pPr marL="2286000" lvl="4" indent="-342900" algn="l">
              <a:spcBef>
                <a:spcPts val="360"/>
              </a:spcBef>
              <a:spcAft>
                <a:spcPts val="0"/>
              </a:spcAft>
              <a:buClr>
                <a:schemeClr val="lt1"/>
              </a:buClr>
              <a:buSzPts val="1800"/>
              <a:buFont typeface="Trebuchet M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472" name="Google Shape;472;p26"/>
          <p:cNvSpPr txBox="1">
            <a:spLocks noGrp="1"/>
          </p:cNvSpPr>
          <p:nvPr>
            <p:ph type="body" idx="2"/>
          </p:nvPr>
        </p:nvSpPr>
        <p:spPr>
          <a:xfrm>
            <a:off x="5529390" y="2111661"/>
            <a:ext cx="4945062"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Trebuchet MS"/>
              <a:buChar char="▪"/>
              <a:defRPr sz="1800" b="0">
                <a:solidFill>
                  <a:schemeClr val="lt1"/>
                </a:solidFill>
              </a:defRPr>
            </a:lvl4pPr>
            <a:lvl5pPr marL="2286000" lvl="4" indent="-342900" algn="l">
              <a:spcBef>
                <a:spcPts val="360"/>
              </a:spcBef>
              <a:spcAft>
                <a:spcPts val="0"/>
              </a:spcAft>
              <a:buClr>
                <a:schemeClr val="lt1"/>
              </a:buClr>
              <a:buSzPts val="1800"/>
              <a:buFont typeface="Trebuchet M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473" name="Google Shape;473;p26"/>
          <p:cNvSpPr txBox="1">
            <a:spLocks noGrp="1"/>
          </p:cNvSpPr>
          <p:nvPr>
            <p:ph type="body" idx="3"/>
          </p:nvPr>
        </p:nvSpPr>
        <p:spPr>
          <a:xfrm>
            <a:off x="498348" y="1180568"/>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474"/>
        <p:cNvGrpSpPr/>
        <p:nvPr/>
      </p:nvGrpSpPr>
      <p:grpSpPr>
        <a:xfrm>
          <a:off x="0" y="0"/>
          <a:ext cx="0" cy="0"/>
          <a:chOff x="0" y="0"/>
          <a:chExt cx="0" cy="0"/>
        </a:xfrm>
      </p:grpSpPr>
      <p:sp>
        <p:nvSpPr>
          <p:cNvPr id="475" name="Google Shape;475;p29"/>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6" name="Google Shape;476;p29"/>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77" name="Google Shape;477;p29"/>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10_Title Slide - Images">
  <p:cSld name="10_Title Slide - Images">
    <p:bg>
      <p:bgPr>
        <a:solidFill>
          <a:schemeClr val="lt1"/>
        </a:solidFill>
        <a:effectLst/>
      </p:bgPr>
    </p:bg>
    <p:spTree>
      <p:nvGrpSpPr>
        <p:cNvPr id="1" name="Shape 478"/>
        <p:cNvGrpSpPr/>
        <p:nvPr/>
      </p:nvGrpSpPr>
      <p:grpSpPr>
        <a:xfrm>
          <a:off x="0" y="0"/>
          <a:ext cx="0" cy="0"/>
          <a:chOff x="0" y="0"/>
          <a:chExt cx="0" cy="0"/>
        </a:xfrm>
      </p:grpSpPr>
      <p:pic>
        <p:nvPicPr>
          <p:cNvPr id="479" name="Google Shape;479;p32"/>
          <p:cNvPicPr preferRelativeResize="0"/>
          <p:nvPr/>
        </p:nvPicPr>
        <p:blipFill rotWithShape="1">
          <a:blip r:embed="rId2">
            <a:alphaModFix/>
          </a:blip>
          <a:srcRect l="-21752" b="-228"/>
          <a:stretch/>
        </p:blipFill>
        <p:spPr>
          <a:xfrm rot="10800000" flipH="1">
            <a:off x="0" y="229699"/>
            <a:ext cx="10972800" cy="5942501"/>
          </a:xfrm>
          <a:prstGeom prst="rect">
            <a:avLst/>
          </a:prstGeom>
          <a:noFill/>
          <a:ln>
            <a:noFill/>
          </a:ln>
        </p:spPr>
      </p:pic>
      <p:sp>
        <p:nvSpPr>
          <p:cNvPr id="480" name="Google Shape;480;p32"/>
          <p:cNvSpPr/>
          <p:nvPr/>
        </p:nvSpPr>
        <p:spPr>
          <a:xfrm>
            <a:off x="0" y="0"/>
            <a:ext cx="10972800" cy="6172200"/>
          </a:xfrm>
          <a:prstGeom prst="rect">
            <a:avLst/>
          </a:prstGeom>
          <a:gradFill>
            <a:gsLst>
              <a:gs pos="0">
                <a:schemeClr val="lt1"/>
              </a:gs>
              <a:gs pos="34000">
                <a:schemeClr val="lt1"/>
              </a:gs>
              <a:gs pos="100000">
                <a:srgbClr val="FFFFFF">
                  <a:alpha val="34901"/>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81" name="Google Shape;481;p32"/>
          <p:cNvPicPr preferRelativeResize="0"/>
          <p:nvPr/>
        </p:nvPicPr>
        <p:blipFill rotWithShape="1">
          <a:blip r:embed="rId3">
            <a:alphaModFix/>
          </a:blip>
          <a:srcRect/>
          <a:stretch/>
        </p:blipFill>
        <p:spPr>
          <a:xfrm>
            <a:off x="608740" y="2648250"/>
            <a:ext cx="2015928" cy="706351"/>
          </a:xfrm>
          <a:prstGeom prst="rect">
            <a:avLst/>
          </a:prstGeom>
          <a:noFill/>
          <a:ln>
            <a:noFill/>
          </a:ln>
        </p:spPr>
      </p:pic>
      <p:sp>
        <p:nvSpPr>
          <p:cNvPr id="482" name="Google Shape;482;p32"/>
          <p:cNvSpPr txBox="1">
            <a:spLocks noGrp="1"/>
          </p:cNvSpPr>
          <p:nvPr>
            <p:ph type="subTitle" idx="1"/>
          </p:nvPr>
        </p:nvSpPr>
        <p:spPr>
          <a:xfrm>
            <a:off x="520850" y="1787097"/>
            <a:ext cx="870070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ts val="0"/>
              </a:spcAft>
              <a:buSzPts val="1800"/>
              <a:buFont typeface="Trebuchet MS"/>
              <a:buNone/>
              <a:defRPr sz="1800" b="0">
                <a:solidFill>
                  <a:srgbClr val="595959"/>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483" name="Google Shape;483;p32"/>
          <p:cNvSpPr txBox="1">
            <a:spLocks noGrp="1"/>
          </p:cNvSpPr>
          <p:nvPr>
            <p:ph type="title"/>
          </p:nvPr>
        </p:nvSpPr>
        <p:spPr>
          <a:xfrm>
            <a:off x="481662" y="839286"/>
            <a:ext cx="8739340"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2"/>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484"/>
        <p:cNvGrpSpPr/>
        <p:nvPr/>
      </p:nvGrpSpPr>
      <p:grpSpPr>
        <a:xfrm>
          <a:off x="0" y="0"/>
          <a:ext cx="0" cy="0"/>
          <a:chOff x="0" y="0"/>
          <a:chExt cx="0" cy="0"/>
        </a:xfrm>
      </p:grpSpPr>
      <p:pic>
        <p:nvPicPr>
          <p:cNvPr id="485" name="Google Shape;485;p33"/>
          <p:cNvPicPr preferRelativeResize="0"/>
          <p:nvPr/>
        </p:nvPicPr>
        <p:blipFill rotWithShape="1">
          <a:blip r:embed="rId2">
            <a:alphaModFix/>
          </a:blip>
          <a:srcRect l="-21752" b="-228"/>
          <a:stretch/>
        </p:blipFill>
        <p:spPr>
          <a:xfrm rot="10800000" flipH="1">
            <a:off x="0" y="229699"/>
            <a:ext cx="10972800" cy="5942501"/>
          </a:xfrm>
          <a:prstGeom prst="rect">
            <a:avLst/>
          </a:prstGeom>
          <a:noFill/>
          <a:ln>
            <a:noFill/>
          </a:ln>
        </p:spPr>
      </p:pic>
      <p:sp>
        <p:nvSpPr>
          <p:cNvPr id="486" name="Google Shape;486;p33"/>
          <p:cNvSpPr/>
          <p:nvPr/>
        </p:nvSpPr>
        <p:spPr>
          <a:xfrm>
            <a:off x="0" y="0"/>
            <a:ext cx="10972800" cy="6172200"/>
          </a:xfrm>
          <a:prstGeom prst="rect">
            <a:avLst/>
          </a:prstGeom>
          <a:gradFill>
            <a:gsLst>
              <a:gs pos="0">
                <a:schemeClr val="lt1"/>
              </a:gs>
              <a:gs pos="34000">
                <a:schemeClr val="lt1"/>
              </a:gs>
              <a:gs pos="100000">
                <a:srgbClr val="FFFFFF">
                  <a:alpha val="34901"/>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87" name="Google Shape;487;p33"/>
          <p:cNvPicPr preferRelativeResize="0"/>
          <p:nvPr/>
        </p:nvPicPr>
        <p:blipFill rotWithShape="1">
          <a:blip r:embed="rId3">
            <a:alphaModFix/>
          </a:blip>
          <a:srcRect/>
          <a:stretch/>
        </p:blipFill>
        <p:spPr>
          <a:xfrm>
            <a:off x="583337" y="3902417"/>
            <a:ext cx="3232858" cy="1132744"/>
          </a:xfrm>
          <a:prstGeom prst="rect">
            <a:avLst/>
          </a:prstGeom>
          <a:noFill/>
          <a:ln>
            <a:noFill/>
          </a:ln>
        </p:spPr>
      </p:pic>
      <p:sp>
        <p:nvSpPr>
          <p:cNvPr id="488" name="Google Shape;488;p33"/>
          <p:cNvSpPr txBox="1"/>
          <p:nvPr/>
        </p:nvSpPr>
        <p:spPr>
          <a:xfrm>
            <a:off x="481641" y="5310989"/>
            <a:ext cx="2512291" cy="3693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2000">
                <a:solidFill>
                  <a:schemeClr val="lt2"/>
                </a:solidFill>
                <a:latin typeface="Trebuchet MS"/>
                <a:ea typeface="Trebuchet MS"/>
                <a:cs typeface="Trebuchet MS"/>
                <a:sym typeface="Trebuchet MS"/>
              </a:rPr>
              <a:t>www.nvidia.com/dli</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489"/>
        <p:cNvGrpSpPr/>
        <p:nvPr/>
      </p:nvGrpSpPr>
      <p:grpSpPr>
        <a:xfrm>
          <a:off x="0" y="0"/>
          <a:ext cx="0" cy="0"/>
          <a:chOff x="0" y="0"/>
          <a:chExt cx="0" cy="0"/>
        </a:xfrm>
      </p:grpSpPr>
      <p:sp>
        <p:nvSpPr>
          <p:cNvPr id="490" name="Google Shape;490;p34"/>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1" name="Google Shape;491;p34"/>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2" name="Google Shape;492;p34"/>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3" name="Google Shape;493;p34"/>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a:solidFill>
                  <a:schemeClr val="dk2"/>
                </a:solidFill>
                <a:latin typeface="Trebuchet MS"/>
                <a:ea typeface="Trebuchet MS"/>
                <a:cs typeface="Trebuchet MS"/>
                <a:sym typeface="Trebuchet MS"/>
              </a:rPr>
              <a:t>NVIDIA CONFIDENTIAL. DO NOT DISTRIBUTE.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494"/>
        <p:cNvGrpSpPr/>
        <p:nvPr/>
      </p:nvGrpSpPr>
      <p:grpSpPr>
        <a:xfrm>
          <a:off x="0" y="0"/>
          <a:ext cx="0" cy="0"/>
          <a:chOff x="0" y="0"/>
          <a:chExt cx="0" cy="0"/>
        </a:xfrm>
      </p:grpSpPr>
      <p:sp>
        <p:nvSpPr>
          <p:cNvPr id="495" name="Google Shape;495;p3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6" name="Google Shape;496;p35"/>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7" name="Google Shape;497;p35"/>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8" name="Google Shape;498;p35"/>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499"/>
        <p:cNvGrpSpPr/>
        <p:nvPr/>
      </p:nvGrpSpPr>
      <p:grpSpPr>
        <a:xfrm>
          <a:off x="0" y="0"/>
          <a:ext cx="0" cy="0"/>
          <a:chOff x="0" y="0"/>
          <a:chExt cx="0" cy="0"/>
        </a:xfrm>
      </p:grpSpPr>
      <p:sp>
        <p:nvSpPr>
          <p:cNvPr id="500" name="Google Shape;500;p36"/>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1" name="Google Shape;501;p36"/>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2" name="Google Shape;502;p36"/>
          <p:cNvSpPr txBox="1">
            <a:spLocks noGrp="1"/>
          </p:cNvSpPr>
          <p:nvPr>
            <p:ph type="body" idx="1"/>
          </p:nvPr>
        </p:nvSpPr>
        <p:spPr>
          <a:xfrm>
            <a:off x="512064" y="2103035"/>
            <a:ext cx="5905833"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03" name="Google Shape;503;p36"/>
          <p:cNvSpPr txBox="1">
            <a:spLocks noGrp="1"/>
          </p:cNvSpPr>
          <p:nvPr>
            <p:ph type="body" idx="2"/>
          </p:nvPr>
        </p:nvSpPr>
        <p:spPr>
          <a:xfrm>
            <a:off x="498348" y="1183333"/>
            <a:ext cx="5922117"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losing Slide">
  <p:cSld name="Closing Slide">
    <p:spTree>
      <p:nvGrpSpPr>
        <p:cNvPr id="1" name="Shape 30"/>
        <p:cNvGrpSpPr/>
        <p:nvPr/>
      </p:nvGrpSpPr>
      <p:grpSpPr>
        <a:xfrm>
          <a:off x="0" y="0"/>
          <a:ext cx="0" cy="0"/>
          <a:chOff x="0" y="0"/>
          <a:chExt cx="0" cy="0"/>
        </a:xfrm>
      </p:grpSpPr>
      <p:pic>
        <p:nvPicPr>
          <p:cNvPr id="31" name="Google Shape;31;p54" descr="A close up of a spider  Description automatically generated"/>
          <p:cNvPicPr preferRelativeResize="0"/>
          <p:nvPr/>
        </p:nvPicPr>
        <p:blipFill rotWithShape="1">
          <a:blip r:embed="rId2">
            <a:alphaModFix/>
          </a:blip>
          <a:srcRect/>
          <a:stretch/>
        </p:blipFill>
        <p:spPr>
          <a:xfrm>
            <a:off x="0" y="0"/>
            <a:ext cx="10972800" cy="6172200"/>
          </a:xfrm>
          <a:prstGeom prst="rect">
            <a:avLst/>
          </a:prstGeom>
          <a:noFill/>
          <a:ln>
            <a:noFill/>
          </a:ln>
        </p:spPr>
      </p:pic>
      <p:pic>
        <p:nvPicPr>
          <p:cNvPr id="32" name="Google Shape;32;p54" descr="A picture containing text  Description automatically generated"/>
          <p:cNvPicPr preferRelativeResize="0"/>
          <p:nvPr/>
        </p:nvPicPr>
        <p:blipFill rotWithShape="1">
          <a:blip r:embed="rId3">
            <a:alphaModFix/>
          </a:blip>
          <a:srcRect/>
          <a:stretch/>
        </p:blipFill>
        <p:spPr>
          <a:xfrm>
            <a:off x="7359525" y="4416800"/>
            <a:ext cx="1601595" cy="1298628"/>
          </a:xfrm>
          <a:prstGeom prst="rect">
            <a:avLst/>
          </a:prstGeom>
          <a:noFill/>
          <a:ln>
            <a:noFill/>
          </a:ln>
        </p:spPr>
      </p:pic>
      <p:pic>
        <p:nvPicPr>
          <p:cNvPr id="33" name="Google Shape;33;p54"/>
          <p:cNvPicPr preferRelativeResize="0"/>
          <p:nvPr/>
        </p:nvPicPr>
        <p:blipFill rotWithShape="1">
          <a:blip r:embed="rId4">
            <a:alphaModFix/>
          </a:blip>
          <a:srcRect l="40401" r="-3502"/>
          <a:stretch/>
        </p:blipFill>
        <p:spPr>
          <a:xfrm>
            <a:off x="8732027" y="4513850"/>
            <a:ext cx="2011680" cy="1104528"/>
          </a:xfrm>
          <a:prstGeom prst="rect">
            <a:avLst/>
          </a:prstGeom>
          <a:noFill/>
          <a:ln>
            <a:noFill/>
          </a:ln>
        </p:spPr>
      </p:pic>
      <p:pic>
        <p:nvPicPr>
          <p:cNvPr id="34" name="Google Shape;34;p54"/>
          <p:cNvPicPr preferRelativeResize="0"/>
          <p:nvPr/>
        </p:nvPicPr>
        <p:blipFill rotWithShape="1">
          <a:blip r:embed="rId5">
            <a:alphaModFix/>
          </a:blip>
          <a:srcRect l="-21752" b="-228"/>
          <a:stretch/>
        </p:blipFill>
        <p:spPr>
          <a:xfrm rot="10800000" flipH="1">
            <a:off x="0" y="229699"/>
            <a:ext cx="10972800" cy="5942501"/>
          </a:xfrm>
          <a:prstGeom prst="rect">
            <a:avLst/>
          </a:prstGeom>
          <a:noFill/>
          <a:ln>
            <a:noFill/>
          </a:ln>
        </p:spPr>
      </p:pic>
      <p:sp>
        <p:nvSpPr>
          <p:cNvPr id="35" name="Google Shape;35;p54"/>
          <p:cNvSpPr/>
          <p:nvPr/>
        </p:nvSpPr>
        <p:spPr>
          <a:xfrm>
            <a:off x="0" y="0"/>
            <a:ext cx="10972800" cy="6172200"/>
          </a:xfrm>
          <a:prstGeom prst="rect">
            <a:avLst/>
          </a:prstGeom>
          <a:gradFill>
            <a:gsLst>
              <a:gs pos="0">
                <a:schemeClr val="lt1"/>
              </a:gs>
              <a:gs pos="34000">
                <a:schemeClr val="lt1"/>
              </a:gs>
              <a:gs pos="100000">
                <a:srgbClr val="FFFFFF">
                  <a:alpha val="34901"/>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6" name="Google Shape;36;p54"/>
          <p:cNvPicPr preferRelativeResize="0"/>
          <p:nvPr/>
        </p:nvPicPr>
        <p:blipFill rotWithShape="1">
          <a:blip r:embed="rId6">
            <a:alphaModFix/>
          </a:blip>
          <a:srcRect/>
          <a:stretch/>
        </p:blipFill>
        <p:spPr>
          <a:xfrm>
            <a:off x="583337" y="3902417"/>
            <a:ext cx="3232858" cy="1132744"/>
          </a:xfrm>
          <a:prstGeom prst="rect">
            <a:avLst/>
          </a:prstGeom>
          <a:noFill/>
          <a:ln>
            <a:noFill/>
          </a:ln>
        </p:spPr>
      </p:pic>
      <p:sp>
        <p:nvSpPr>
          <p:cNvPr id="37" name="Google Shape;37;p54"/>
          <p:cNvSpPr txBox="1"/>
          <p:nvPr/>
        </p:nvSpPr>
        <p:spPr>
          <a:xfrm>
            <a:off x="481641" y="5310989"/>
            <a:ext cx="2512291" cy="3693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2000">
                <a:solidFill>
                  <a:schemeClr val="lt2"/>
                </a:solidFill>
                <a:latin typeface="Trebuchet MS"/>
                <a:ea typeface="Trebuchet MS"/>
                <a:cs typeface="Trebuchet MS"/>
                <a:sym typeface="Trebuchet MS"/>
              </a:rPr>
              <a:t>www.nvidia.com/dli</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04"/>
        <p:cNvGrpSpPr/>
        <p:nvPr/>
      </p:nvGrpSpPr>
      <p:grpSpPr>
        <a:xfrm>
          <a:off x="0" y="0"/>
          <a:ext cx="0" cy="0"/>
          <a:chOff x="0" y="0"/>
          <a:chExt cx="0" cy="0"/>
        </a:xfrm>
      </p:grpSpPr>
      <p:sp>
        <p:nvSpPr>
          <p:cNvPr id="505" name="Google Shape;505;p37"/>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6" name="Google Shape;506;p37"/>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507"/>
        <p:cNvGrpSpPr/>
        <p:nvPr/>
      </p:nvGrpSpPr>
      <p:grpSpPr>
        <a:xfrm>
          <a:off x="0" y="0"/>
          <a:ext cx="0" cy="0"/>
          <a:chOff x="0" y="0"/>
          <a:chExt cx="0" cy="0"/>
        </a:xfrm>
      </p:grpSpPr>
      <p:sp>
        <p:nvSpPr>
          <p:cNvPr id="508" name="Google Shape;508;p38"/>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09" name="Google Shape;509;p38"/>
          <p:cNvPicPr preferRelativeResize="0"/>
          <p:nvPr/>
        </p:nvPicPr>
        <p:blipFill rotWithShape="1">
          <a:blip r:embed="rId2">
            <a:alphaModFix/>
          </a:blip>
          <a:srcRect l="-5218" t="22933" r="58849" b="-4267"/>
          <a:stretch/>
        </p:blipFill>
        <p:spPr>
          <a:xfrm rot="10800000" flipH="1">
            <a:off x="0" y="0"/>
            <a:ext cx="10972800" cy="6172200"/>
          </a:xfrm>
          <a:prstGeom prst="rect">
            <a:avLst/>
          </a:prstGeom>
          <a:noFill/>
          <a:ln>
            <a:noFill/>
          </a:ln>
        </p:spPr>
      </p:pic>
      <p:sp>
        <p:nvSpPr>
          <p:cNvPr id="510" name="Google Shape;510;p38"/>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1" name="Google Shape;511;p38"/>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2" name="Google Shape;512;p38"/>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513"/>
        <p:cNvGrpSpPr/>
        <p:nvPr/>
      </p:nvGrpSpPr>
      <p:grpSpPr>
        <a:xfrm>
          <a:off x="0" y="0"/>
          <a:ext cx="0" cy="0"/>
          <a:chOff x="0" y="0"/>
          <a:chExt cx="0" cy="0"/>
        </a:xfrm>
      </p:grpSpPr>
      <p:sp>
        <p:nvSpPr>
          <p:cNvPr id="514" name="Google Shape;514;p3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5" name="Google Shape;515;p39"/>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0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16" name="Google Shape;516;p39"/>
          <p:cNvPicPr preferRelativeResize="0"/>
          <p:nvPr/>
        </p:nvPicPr>
        <p:blipFill rotWithShape="1">
          <a:blip r:embed="rId2">
            <a:alphaModFix/>
          </a:blip>
          <a:srcRect/>
          <a:stretch/>
        </p:blipFill>
        <p:spPr>
          <a:xfrm>
            <a:off x="1713271" y="5142126"/>
            <a:ext cx="7546258" cy="104086"/>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17"/>
        <p:cNvGrpSpPr/>
        <p:nvPr/>
      </p:nvGrpSpPr>
      <p:grpSpPr>
        <a:xfrm>
          <a:off x="0" y="0"/>
          <a:ext cx="0" cy="0"/>
          <a:chOff x="0" y="0"/>
          <a:chExt cx="0" cy="0"/>
        </a:xfrm>
      </p:grpSpPr>
      <p:sp>
        <p:nvSpPr>
          <p:cNvPr id="518" name="Google Shape;518;p4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519"/>
        <p:cNvGrpSpPr/>
        <p:nvPr/>
      </p:nvGrpSpPr>
      <p:grpSpPr>
        <a:xfrm>
          <a:off x="0" y="0"/>
          <a:ext cx="0" cy="0"/>
          <a:chOff x="0" y="0"/>
          <a:chExt cx="0" cy="0"/>
        </a:xfrm>
      </p:grpSpPr>
      <p:sp>
        <p:nvSpPr>
          <p:cNvPr id="520" name="Google Shape;520;p4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1" name="Google Shape;521;p41"/>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3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Quote and Segue">
  <p:cSld name="Quote and Segue">
    <p:spTree>
      <p:nvGrpSpPr>
        <p:cNvPr id="1" name="Shape 522"/>
        <p:cNvGrpSpPr/>
        <p:nvPr/>
      </p:nvGrpSpPr>
      <p:grpSpPr>
        <a:xfrm>
          <a:off x="0" y="0"/>
          <a:ext cx="0" cy="0"/>
          <a:chOff x="0" y="0"/>
          <a:chExt cx="0" cy="0"/>
        </a:xfrm>
      </p:grpSpPr>
      <p:sp>
        <p:nvSpPr>
          <p:cNvPr id="523" name="Google Shape;523;p42"/>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24" name="Google Shape;524;p42"/>
          <p:cNvPicPr preferRelativeResize="0"/>
          <p:nvPr/>
        </p:nvPicPr>
        <p:blipFill rotWithShape="1">
          <a:blip r:embed="rId2">
            <a:alphaModFix/>
          </a:blip>
          <a:srcRect l="-5218" t="22933" r="58849" b="-4267"/>
          <a:stretch/>
        </p:blipFill>
        <p:spPr>
          <a:xfrm rot="10800000" flipH="1">
            <a:off x="0" y="0"/>
            <a:ext cx="10972800" cy="6172200"/>
          </a:xfrm>
          <a:prstGeom prst="rect">
            <a:avLst/>
          </a:prstGeom>
          <a:noFill/>
          <a:ln>
            <a:noFill/>
          </a:ln>
        </p:spPr>
      </p:pic>
      <p:sp>
        <p:nvSpPr>
          <p:cNvPr id="525" name="Google Shape;525;p42"/>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6" name="Google Shape;526;p42"/>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losing Slide">
  <p:cSld name="Closing Slide">
    <p:spTree>
      <p:nvGrpSpPr>
        <p:cNvPr id="1" name="Shape 532"/>
        <p:cNvGrpSpPr/>
        <p:nvPr/>
      </p:nvGrpSpPr>
      <p:grpSpPr>
        <a:xfrm>
          <a:off x="0" y="0"/>
          <a:ext cx="0" cy="0"/>
          <a:chOff x="0" y="0"/>
          <a:chExt cx="0" cy="0"/>
        </a:xfrm>
      </p:grpSpPr>
      <p:pic>
        <p:nvPicPr>
          <p:cNvPr id="533" name="Google Shape;533;p31" descr="A close up of a spider  Description automatically generated"/>
          <p:cNvPicPr preferRelativeResize="0"/>
          <p:nvPr/>
        </p:nvPicPr>
        <p:blipFill rotWithShape="1">
          <a:blip r:embed="rId2">
            <a:alphaModFix/>
          </a:blip>
          <a:srcRect/>
          <a:stretch/>
        </p:blipFill>
        <p:spPr>
          <a:xfrm>
            <a:off x="0" y="0"/>
            <a:ext cx="10972800" cy="6172200"/>
          </a:xfrm>
          <a:prstGeom prst="rect">
            <a:avLst/>
          </a:prstGeom>
          <a:noFill/>
          <a:ln>
            <a:noFill/>
          </a:ln>
        </p:spPr>
      </p:pic>
      <p:pic>
        <p:nvPicPr>
          <p:cNvPr id="534" name="Google Shape;534;p31" descr="A picture containing text  Description automatically generated"/>
          <p:cNvPicPr preferRelativeResize="0"/>
          <p:nvPr/>
        </p:nvPicPr>
        <p:blipFill rotWithShape="1">
          <a:blip r:embed="rId3">
            <a:alphaModFix/>
          </a:blip>
          <a:srcRect/>
          <a:stretch/>
        </p:blipFill>
        <p:spPr>
          <a:xfrm>
            <a:off x="7359525" y="4416800"/>
            <a:ext cx="1601595" cy="1298628"/>
          </a:xfrm>
          <a:prstGeom prst="rect">
            <a:avLst/>
          </a:prstGeom>
          <a:noFill/>
          <a:ln>
            <a:noFill/>
          </a:ln>
        </p:spPr>
      </p:pic>
      <p:pic>
        <p:nvPicPr>
          <p:cNvPr id="535" name="Google Shape;535;p31"/>
          <p:cNvPicPr preferRelativeResize="0"/>
          <p:nvPr/>
        </p:nvPicPr>
        <p:blipFill rotWithShape="1">
          <a:blip r:embed="rId4">
            <a:alphaModFix/>
          </a:blip>
          <a:srcRect l="40401" r="-3502"/>
          <a:stretch/>
        </p:blipFill>
        <p:spPr>
          <a:xfrm>
            <a:off x="8732027" y="4513850"/>
            <a:ext cx="2011680" cy="1104528"/>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36"/>
        <p:cNvGrpSpPr/>
        <p:nvPr/>
      </p:nvGrpSpPr>
      <p:grpSpPr>
        <a:xfrm>
          <a:off x="0" y="0"/>
          <a:ext cx="0" cy="0"/>
          <a:chOff x="0" y="0"/>
          <a:chExt cx="0" cy="0"/>
        </a:xfrm>
      </p:grpSpPr>
      <p:pic>
        <p:nvPicPr>
          <p:cNvPr id="537" name="Google Shape;537;p71"/>
          <p:cNvPicPr preferRelativeResize="0"/>
          <p:nvPr/>
        </p:nvPicPr>
        <p:blipFill rotWithShape="1">
          <a:blip r:embed="rId2">
            <a:alphaModFix/>
          </a:blip>
          <a:srcRect/>
          <a:stretch/>
        </p:blipFill>
        <p:spPr>
          <a:xfrm>
            <a:off x="0" y="0"/>
            <a:ext cx="10972800" cy="6172200"/>
          </a:xfrm>
          <a:prstGeom prst="rect">
            <a:avLst/>
          </a:prstGeom>
          <a:noFill/>
          <a:ln>
            <a:noFill/>
          </a:ln>
        </p:spPr>
      </p:pic>
      <p:pic>
        <p:nvPicPr>
          <p:cNvPr id="538" name="Google Shape;538;p71" descr="A picture containing text  Description automatically generated"/>
          <p:cNvPicPr preferRelativeResize="0"/>
          <p:nvPr/>
        </p:nvPicPr>
        <p:blipFill rotWithShape="1">
          <a:blip r:embed="rId3">
            <a:alphaModFix/>
          </a:blip>
          <a:srcRect/>
          <a:stretch/>
        </p:blipFill>
        <p:spPr>
          <a:xfrm>
            <a:off x="567449" y="1896465"/>
            <a:ext cx="1601595" cy="1298628"/>
          </a:xfrm>
          <a:prstGeom prst="rect">
            <a:avLst/>
          </a:prstGeom>
          <a:noFill/>
          <a:ln>
            <a:noFill/>
          </a:ln>
        </p:spPr>
      </p:pic>
      <p:sp>
        <p:nvSpPr>
          <p:cNvPr id="539" name="Google Shape;539;p71"/>
          <p:cNvSpPr txBox="1">
            <a:spLocks noGrp="1"/>
          </p:cNvSpPr>
          <p:nvPr>
            <p:ph type="subTitle" idx="1"/>
          </p:nvPr>
        </p:nvSpPr>
        <p:spPr>
          <a:xfrm>
            <a:off x="685800" y="4974336"/>
            <a:ext cx="5815584" cy="286232"/>
          </a:xfrm>
          <a:prstGeom prst="rect">
            <a:avLst/>
          </a:prstGeom>
          <a:noFill/>
          <a:ln>
            <a:noFill/>
          </a:ln>
        </p:spPr>
        <p:txBody>
          <a:bodyPr spcFirstLastPara="1" wrap="square" lIns="91425" tIns="45700" rIns="91425" bIns="45700" anchor="t" anchorCtr="0">
            <a:noAutofit/>
          </a:bodyPr>
          <a:lstStyle>
            <a:lvl1pPr lvl="0" algn="l">
              <a:lnSpc>
                <a:spcPct val="90000"/>
              </a:lnSpc>
              <a:spcBef>
                <a:spcPts val="600"/>
              </a:spcBef>
              <a:spcAft>
                <a:spcPts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540" name="Google Shape;540;p71"/>
          <p:cNvSpPr txBox="1">
            <a:spLocks noGrp="1"/>
          </p:cNvSpPr>
          <p:nvPr>
            <p:ph type="title"/>
          </p:nvPr>
        </p:nvSpPr>
        <p:spPr>
          <a:xfrm>
            <a:off x="685800" y="4023360"/>
            <a:ext cx="5815584"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41" name="Google Shape;541;p71"/>
          <p:cNvPicPr preferRelativeResize="0"/>
          <p:nvPr/>
        </p:nvPicPr>
        <p:blipFill rotWithShape="1">
          <a:blip r:embed="rId4">
            <a:alphaModFix/>
          </a:blip>
          <a:srcRect l="40401" r="-3502"/>
          <a:stretch/>
        </p:blipFill>
        <p:spPr>
          <a:xfrm>
            <a:off x="1996931" y="1981572"/>
            <a:ext cx="2011680" cy="110452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542"/>
        <p:cNvGrpSpPr/>
        <p:nvPr/>
      </p:nvGrpSpPr>
      <p:grpSpPr>
        <a:xfrm>
          <a:off x="0" y="0"/>
          <a:ext cx="0" cy="0"/>
          <a:chOff x="0" y="0"/>
          <a:chExt cx="0" cy="0"/>
        </a:xfrm>
      </p:grpSpPr>
      <p:sp>
        <p:nvSpPr>
          <p:cNvPr id="543" name="Google Shape;543;p72"/>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4" name="Google Shape;544;p72"/>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45" name="Google Shape;545;p72"/>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546"/>
        <p:cNvGrpSpPr/>
        <p:nvPr/>
      </p:nvGrpSpPr>
      <p:grpSpPr>
        <a:xfrm>
          <a:off x="0" y="0"/>
          <a:ext cx="0" cy="0"/>
          <a:chOff x="0" y="0"/>
          <a:chExt cx="0" cy="0"/>
        </a:xfrm>
      </p:grpSpPr>
      <p:sp>
        <p:nvSpPr>
          <p:cNvPr id="547" name="Google Shape;547;p73"/>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8" name="Google Shape;548;p73"/>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95275" algn="l">
              <a:lnSpc>
                <a:spcPct val="90000"/>
              </a:lnSpc>
              <a:spcBef>
                <a:spcPts val="900"/>
              </a:spcBef>
              <a:spcAft>
                <a:spcPts val="0"/>
              </a:spcAft>
              <a:buClr>
                <a:schemeClr val="dk1"/>
              </a:buClr>
              <a:buSzPts val="1050"/>
              <a:buFont typeface="Trebuchet MS"/>
              <a:buChar char="•"/>
              <a:defRPr sz="1400">
                <a:solidFill>
                  <a:schemeClr val="accent4"/>
                </a:solidFill>
              </a:defRPr>
            </a:lvl1pPr>
            <a:lvl2pPr marL="914400" lvl="1" indent="-285750" algn="l">
              <a:lnSpc>
                <a:spcPct val="90000"/>
              </a:lnSpc>
              <a:spcBef>
                <a:spcPts val="900"/>
              </a:spcBef>
              <a:spcAft>
                <a:spcPts val="0"/>
              </a:spcAft>
              <a:buClr>
                <a:schemeClr val="dk1"/>
              </a:buClr>
              <a:buSzPts val="900"/>
              <a:buFont typeface="Trebuchet MS"/>
              <a:buChar char="•"/>
              <a:defRPr sz="1200">
                <a:solidFill>
                  <a:schemeClr val="accent4"/>
                </a:solidFill>
              </a:defRPr>
            </a:lvl2pPr>
            <a:lvl3pPr marL="1371600" lvl="2" indent="-280987" algn="l">
              <a:lnSpc>
                <a:spcPct val="90000"/>
              </a:lnSpc>
              <a:spcBef>
                <a:spcPts val="900"/>
              </a:spcBef>
              <a:spcAft>
                <a:spcPts val="0"/>
              </a:spcAft>
              <a:buClr>
                <a:schemeClr val="dk1"/>
              </a:buClr>
              <a:buSzPts val="825"/>
              <a:buFont typeface="Trebuchet MS"/>
              <a:buChar char="•"/>
              <a:defRPr sz="1100">
                <a:solidFill>
                  <a:schemeClr val="accent4"/>
                </a:solidFill>
              </a:defRPr>
            </a:lvl3pPr>
            <a:lvl4pPr marL="1828800" lvl="3" indent="-276225" algn="l">
              <a:spcBef>
                <a:spcPts val="900"/>
              </a:spcBef>
              <a:spcAft>
                <a:spcPts val="0"/>
              </a:spcAft>
              <a:buClr>
                <a:schemeClr val="dk1"/>
              </a:buClr>
              <a:buSzPts val="75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49" name="Google Shape;549;p73"/>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38"/>
        <p:cNvGrpSpPr/>
        <p:nvPr/>
      </p:nvGrpSpPr>
      <p:grpSpPr>
        <a:xfrm>
          <a:off x="0" y="0"/>
          <a:ext cx="0" cy="0"/>
          <a:chOff x="0" y="0"/>
          <a:chExt cx="0" cy="0"/>
        </a:xfrm>
      </p:grpSpPr>
      <p:sp>
        <p:nvSpPr>
          <p:cNvPr id="39" name="Google Shape;39;p55"/>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5"/>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95275" algn="l">
              <a:lnSpc>
                <a:spcPct val="90000"/>
              </a:lnSpc>
              <a:spcBef>
                <a:spcPts val="900"/>
              </a:spcBef>
              <a:spcAft>
                <a:spcPts val="0"/>
              </a:spcAft>
              <a:buClr>
                <a:schemeClr val="dk1"/>
              </a:buClr>
              <a:buSzPts val="1050"/>
              <a:buFont typeface="Trebuchet MS"/>
              <a:buChar char="•"/>
              <a:defRPr sz="1400">
                <a:solidFill>
                  <a:schemeClr val="accent4"/>
                </a:solidFill>
              </a:defRPr>
            </a:lvl1pPr>
            <a:lvl2pPr marL="914400" lvl="1" indent="-285750" algn="l">
              <a:lnSpc>
                <a:spcPct val="90000"/>
              </a:lnSpc>
              <a:spcBef>
                <a:spcPts val="900"/>
              </a:spcBef>
              <a:spcAft>
                <a:spcPts val="0"/>
              </a:spcAft>
              <a:buClr>
                <a:schemeClr val="dk1"/>
              </a:buClr>
              <a:buSzPts val="900"/>
              <a:buFont typeface="Trebuchet MS"/>
              <a:buChar char="•"/>
              <a:defRPr sz="1200">
                <a:solidFill>
                  <a:schemeClr val="accent4"/>
                </a:solidFill>
              </a:defRPr>
            </a:lvl2pPr>
            <a:lvl3pPr marL="1371600" lvl="2" indent="-280987" algn="l">
              <a:lnSpc>
                <a:spcPct val="90000"/>
              </a:lnSpc>
              <a:spcBef>
                <a:spcPts val="900"/>
              </a:spcBef>
              <a:spcAft>
                <a:spcPts val="0"/>
              </a:spcAft>
              <a:buClr>
                <a:schemeClr val="dk1"/>
              </a:buClr>
              <a:buSzPts val="825"/>
              <a:buFont typeface="Trebuchet MS"/>
              <a:buChar char="•"/>
              <a:defRPr sz="1100">
                <a:solidFill>
                  <a:schemeClr val="accent4"/>
                </a:solidFill>
              </a:defRPr>
            </a:lvl3pPr>
            <a:lvl4pPr marL="1828800" lvl="3" indent="-276225" algn="l">
              <a:spcBef>
                <a:spcPts val="900"/>
              </a:spcBef>
              <a:spcAft>
                <a:spcPts val="0"/>
              </a:spcAft>
              <a:buClr>
                <a:schemeClr val="dk1"/>
              </a:buClr>
              <a:buSzPts val="75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1" name="Google Shape;41;p55"/>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550"/>
        <p:cNvGrpSpPr/>
        <p:nvPr/>
      </p:nvGrpSpPr>
      <p:grpSpPr>
        <a:xfrm>
          <a:off x="0" y="0"/>
          <a:ext cx="0" cy="0"/>
          <a:chOff x="0" y="0"/>
          <a:chExt cx="0" cy="0"/>
        </a:xfrm>
      </p:grpSpPr>
      <p:sp>
        <p:nvSpPr>
          <p:cNvPr id="551" name="Google Shape;551;p74"/>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2" name="Google Shape;552;p74"/>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53" name="Google Shape;553;p74"/>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54" name="Google Shape;554;p74"/>
          <p:cNvSpPr/>
          <p:nvPr/>
        </p:nvSpPr>
        <p:spPr>
          <a:xfrm>
            <a:off x="168283" y="5775855"/>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555"/>
        <p:cNvGrpSpPr/>
        <p:nvPr/>
      </p:nvGrpSpPr>
      <p:grpSpPr>
        <a:xfrm>
          <a:off x="0" y="0"/>
          <a:ext cx="0" cy="0"/>
          <a:chOff x="0" y="0"/>
          <a:chExt cx="0" cy="0"/>
        </a:xfrm>
      </p:grpSpPr>
      <p:sp>
        <p:nvSpPr>
          <p:cNvPr id="556" name="Google Shape;556;p75"/>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7" name="Google Shape;557;p75"/>
          <p:cNvSpPr txBox="1">
            <a:spLocks noGrp="1"/>
          </p:cNvSpPr>
          <p:nvPr>
            <p:ph type="body" idx="1"/>
          </p:nvPr>
        </p:nvSpPr>
        <p:spPr>
          <a:xfrm>
            <a:off x="512064" y="2103035"/>
            <a:ext cx="9962388" cy="354795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200"/>
              <a:buFont typeface="Trebuchet MS"/>
              <a:buNone/>
              <a:defRPr sz="1200">
                <a:solidFill>
                  <a:schemeClr val="accent4"/>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58" name="Google Shape;558;p75"/>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559"/>
        <p:cNvGrpSpPr/>
        <p:nvPr/>
      </p:nvGrpSpPr>
      <p:grpSpPr>
        <a:xfrm>
          <a:off x="0" y="0"/>
          <a:ext cx="0" cy="0"/>
          <a:chOff x="0" y="0"/>
          <a:chExt cx="0" cy="0"/>
        </a:xfrm>
      </p:grpSpPr>
      <p:sp>
        <p:nvSpPr>
          <p:cNvPr id="560" name="Google Shape;560;p76"/>
          <p:cNvSpPr txBox="1">
            <a:spLocks noGrp="1"/>
          </p:cNvSpPr>
          <p:nvPr>
            <p:ph type="title"/>
          </p:nvPr>
        </p:nvSpPr>
        <p:spPr>
          <a:xfrm>
            <a:off x="519232" y="1798590"/>
            <a:ext cx="4204402"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1" name="Google Shape;561;p76"/>
          <p:cNvSpPr txBox="1">
            <a:spLocks noGrp="1"/>
          </p:cNvSpPr>
          <p:nvPr>
            <p:ph type="body" idx="1"/>
          </p:nvPr>
        </p:nvSpPr>
        <p:spPr>
          <a:xfrm>
            <a:off x="519231" y="3071579"/>
            <a:ext cx="4192841"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100"/>
              <a:buFont typeface="Trebuchet MS"/>
              <a:buNone/>
              <a:defRPr sz="1100">
                <a:solidFill>
                  <a:schemeClr val="accent4"/>
                </a:solidFill>
              </a:defRPr>
            </a:lvl3pPr>
            <a:lvl4pPr marL="1828800" lvl="3" indent="-342900" algn="l">
              <a:spcBef>
                <a:spcPts val="5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62" name="Google Shape;562;p76"/>
          <p:cNvSpPr txBox="1">
            <a:spLocks noGrp="1"/>
          </p:cNvSpPr>
          <p:nvPr>
            <p:ph type="body" idx="2"/>
          </p:nvPr>
        </p:nvSpPr>
        <p:spPr>
          <a:xfrm>
            <a:off x="519232" y="2348397"/>
            <a:ext cx="4204402"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Alternate Layout">
  <p:cSld name="Alternate Layout">
    <p:spTree>
      <p:nvGrpSpPr>
        <p:cNvPr id="1" name="Shape 563"/>
        <p:cNvGrpSpPr/>
        <p:nvPr/>
      </p:nvGrpSpPr>
      <p:grpSpPr>
        <a:xfrm>
          <a:off x="0" y="0"/>
          <a:ext cx="0" cy="0"/>
          <a:chOff x="0" y="0"/>
          <a:chExt cx="0" cy="0"/>
        </a:xfrm>
      </p:grpSpPr>
      <p:sp>
        <p:nvSpPr>
          <p:cNvPr id="564" name="Google Shape;564;p77"/>
          <p:cNvSpPr txBox="1">
            <a:spLocks noGrp="1"/>
          </p:cNvSpPr>
          <p:nvPr>
            <p:ph type="title"/>
          </p:nvPr>
        </p:nvSpPr>
        <p:spPr>
          <a:xfrm>
            <a:off x="4983480" y="1798590"/>
            <a:ext cx="5440680"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5" name="Google Shape;565;p77"/>
          <p:cNvSpPr txBox="1">
            <a:spLocks noGrp="1"/>
          </p:cNvSpPr>
          <p:nvPr>
            <p:ph type="body" idx="1"/>
          </p:nvPr>
        </p:nvSpPr>
        <p:spPr>
          <a:xfrm>
            <a:off x="4983480" y="2916936"/>
            <a:ext cx="5431536"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100"/>
              <a:buFont typeface="Trebuchet MS"/>
              <a:buNone/>
              <a:defRPr sz="1100">
                <a:solidFill>
                  <a:schemeClr val="accent4"/>
                </a:solidFill>
              </a:defRPr>
            </a:lvl3pPr>
            <a:lvl4pPr marL="1828800" lvl="3" indent="-342900" algn="l">
              <a:spcBef>
                <a:spcPts val="5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66" name="Google Shape;566;p77"/>
          <p:cNvSpPr txBox="1">
            <a:spLocks noGrp="1"/>
          </p:cNvSpPr>
          <p:nvPr>
            <p:ph type="body" idx="2"/>
          </p:nvPr>
        </p:nvSpPr>
        <p:spPr>
          <a:xfrm>
            <a:off x="4983480" y="2368296"/>
            <a:ext cx="5440680"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67"/>
        <p:cNvGrpSpPr/>
        <p:nvPr/>
      </p:nvGrpSpPr>
      <p:grpSpPr>
        <a:xfrm>
          <a:off x="0" y="0"/>
          <a:ext cx="0" cy="0"/>
          <a:chOff x="0" y="0"/>
          <a:chExt cx="0" cy="0"/>
        </a:xfrm>
      </p:grpSpPr>
      <p:pic>
        <p:nvPicPr>
          <p:cNvPr id="568" name="Google Shape;568;p78" descr="A close up of a logo  Description automatically generated"/>
          <p:cNvPicPr preferRelativeResize="0"/>
          <p:nvPr/>
        </p:nvPicPr>
        <p:blipFill rotWithShape="1">
          <a:blip r:embed="rId2">
            <a:alphaModFix/>
          </a:blip>
          <a:srcRect/>
          <a:stretch/>
        </p:blipFill>
        <p:spPr>
          <a:xfrm>
            <a:off x="0" y="0"/>
            <a:ext cx="10972800" cy="61722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69"/>
        <p:cNvGrpSpPr/>
        <p:nvPr/>
      </p:nvGrpSpPr>
      <p:grpSpPr>
        <a:xfrm>
          <a:off x="0" y="0"/>
          <a:ext cx="0" cy="0"/>
          <a:chOff x="0" y="0"/>
          <a:chExt cx="0" cy="0"/>
        </a:xfrm>
      </p:grpSpPr>
      <p:sp>
        <p:nvSpPr>
          <p:cNvPr id="570" name="Google Shape;570;p79"/>
          <p:cNvSpPr/>
          <p:nvPr/>
        </p:nvSpPr>
        <p:spPr>
          <a:xfrm>
            <a:off x="0" y="0"/>
            <a:ext cx="10727473" cy="565099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1" name="Google Shape;571;p79"/>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572"/>
        <p:cNvGrpSpPr/>
        <p:nvPr/>
      </p:nvGrpSpPr>
      <p:grpSpPr>
        <a:xfrm>
          <a:off x="0" y="0"/>
          <a:ext cx="0" cy="0"/>
          <a:chOff x="0" y="0"/>
          <a:chExt cx="0" cy="0"/>
        </a:xfrm>
      </p:grpSpPr>
      <p:pic>
        <p:nvPicPr>
          <p:cNvPr id="573" name="Google Shape;573;p80"/>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574" name="Google Shape;574;p80"/>
          <p:cNvSpPr txBox="1">
            <a:spLocks noGrp="1"/>
          </p:cNvSpPr>
          <p:nvPr>
            <p:ph type="title"/>
          </p:nvPr>
        </p:nvSpPr>
        <p:spPr>
          <a:xfrm>
            <a:off x="4974336" y="4224528"/>
            <a:ext cx="5376672" cy="1373939"/>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3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575"/>
        <p:cNvGrpSpPr/>
        <p:nvPr/>
      </p:nvGrpSpPr>
      <p:grpSpPr>
        <a:xfrm>
          <a:off x="0" y="0"/>
          <a:ext cx="0" cy="0"/>
          <a:chOff x="0" y="0"/>
          <a:chExt cx="0" cy="0"/>
        </a:xfrm>
      </p:grpSpPr>
      <p:grpSp>
        <p:nvGrpSpPr>
          <p:cNvPr id="576" name="Google Shape;576;p81"/>
          <p:cNvGrpSpPr/>
          <p:nvPr/>
        </p:nvGrpSpPr>
        <p:grpSpPr>
          <a:xfrm>
            <a:off x="-1327308" y="-404866"/>
            <a:ext cx="13626669" cy="6983326"/>
            <a:chOff x="-1327308" y="-404866"/>
            <a:chExt cx="13626669" cy="6983326"/>
          </a:xfrm>
        </p:grpSpPr>
        <p:sp>
          <p:nvSpPr>
            <p:cNvPr id="577" name="Google Shape;577;p81"/>
            <p:cNvSpPr/>
            <p:nvPr/>
          </p:nvSpPr>
          <p:spPr>
            <a:xfrm>
              <a:off x="0" y="0"/>
              <a:ext cx="10972800" cy="6172200"/>
            </a:xfrm>
            <a:prstGeom prst="rect">
              <a:avLst/>
            </a:prstGeom>
            <a:solidFill>
              <a:srgbClr val="9A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8" name="Google Shape;578;p81"/>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79" name="Google Shape;579;p81"/>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80" name="Google Shape;580;p81"/>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81" name="Google Shape;581;p81"/>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82" name="Google Shape;582;p81"/>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83" name="Google Shape;583;p81"/>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84" name="Google Shape;584;p81"/>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85" name="Google Shape;585;p81"/>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86" name="Google Shape;586;p81"/>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87" name="Google Shape;587;p81"/>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88" name="Google Shape;588;p81"/>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89" name="Google Shape;589;p81"/>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90" name="Google Shape;590;p81"/>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91" name="Google Shape;591;p81"/>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92" name="Google Shape;592;p81"/>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93" name="Google Shape;593;p81"/>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94" name="Google Shape;594;p81"/>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95" name="Google Shape;595;p81"/>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96" name="Google Shape;596;p81"/>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97" name="Google Shape;597;p81"/>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98" name="Google Shape;598;p81"/>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99" name="Google Shape;599;p81"/>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00" name="Google Shape;600;p81"/>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01" name="Google Shape;601;p81"/>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02" name="Google Shape;602;p81"/>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03" name="Google Shape;603;p81"/>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04" name="Google Shape;604;p81"/>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05" name="Google Shape;605;p81"/>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06" name="Google Shape;606;p81"/>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07" name="Google Shape;607;p81"/>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08" name="Google Shape;608;p81"/>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09" name="Google Shape;609;p81"/>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0" name="Google Shape;610;p81"/>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1" name="Google Shape;611;p81"/>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2" name="Google Shape;612;p81"/>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3" name="Google Shape;613;p81"/>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4" name="Google Shape;614;p81"/>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5" name="Google Shape;615;p81"/>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6" name="Google Shape;616;p81"/>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7" name="Google Shape;617;p81"/>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8" name="Google Shape;618;p81"/>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9" name="Google Shape;619;p81"/>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20" name="Google Shape;620;p81"/>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21" name="Google Shape;621;p81"/>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22" name="Google Shape;622;p81"/>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23" name="Google Shape;623;p81"/>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24" name="Google Shape;624;p81"/>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25" name="Google Shape;625;p81"/>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26" name="Google Shape;626;p81"/>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27" name="Google Shape;627;p81"/>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28" name="Google Shape;628;p81"/>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29" name="Google Shape;629;p81"/>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30" name="Google Shape;630;p81"/>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31" name="Google Shape;631;p81"/>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32" name="Google Shape;632;p81"/>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33" name="Google Shape;633;p81"/>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34" name="Google Shape;634;p81"/>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35" name="Google Shape;635;p81"/>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36" name="Google Shape;636;p81"/>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37" name="Google Shape;637;p81"/>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38" name="Google Shape;638;p81"/>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39" name="Google Shape;639;p81"/>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40" name="Google Shape;640;p81"/>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41" name="Google Shape;641;p81"/>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42" name="Google Shape;642;p81"/>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43" name="Google Shape;643;p81"/>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44" name="Google Shape;644;p81"/>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45" name="Google Shape;645;p81"/>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46" name="Google Shape;646;p81"/>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47" name="Google Shape;647;p81"/>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48" name="Google Shape;648;p81"/>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49" name="Google Shape;649;p81"/>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50" name="Google Shape;650;p81"/>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51" name="Google Shape;651;p81"/>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52" name="Google Shape;652;p81"/>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53" name="Google Shape;653;p81"/>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54" name="Google Shape;654;p81"/>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55" name="Google Shape;655;p81"/>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56" name="Google Shape;656;p81"/>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57" name="Google Shape;657;p81"/>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58" name="Google Shape;658;p81"/>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59" name="Google Shape;659;p81"/>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60" name="Google Shape;660;p81"/>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61" name="Google Shape;661;p81"/>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62" name="Google Shape;662;p81"/>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63" name="Google Shape;663;p81"/>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64" name="Google Shape;664;p81"/>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65" name="Google Shape;665;p81"/>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66" name="Google Shape;666;p81"/>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67" name="Google Shape;667;p81"/>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68" name="Google Shape;668;p81"/>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69" name="Google Shape;669;p81"/>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0" name="Google Shape;670;p81"/>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1" name="Google Shape;671;p81"/>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2" name="Google Shape;672;p81"/>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3" name="Google Shape;673;p81"/>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4" name="Google Shape;674;p81"/>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5" name="Google Shape;675;p81"/>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6" name="Google Shape;676;p81"/>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7" name="Google Shape;677;p81"/>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8" name="Google Shape;678;p81"/>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9" name="Google Shape;679;p81"/>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80" name="Google Shape;680;p81"/>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81" name="Google Shape;681;p81"/>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82" name="Google Shape;682;p81"/>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83" name="Google Shape;683;p81"/>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84" name="Google Shape;684;p81"/>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85" name="Google Shape;685;p81"/>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86" name="Google Shape;686;p81"/>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87" name="Google Shape;687;p81"/>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88" name="Google Shape;688;p81"/>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89" name="Google Shape;689;p81"/>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90" name="Google Shape;690;p81"/>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91" name="Google Shape;691;p81"/>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92" name="Google Shape;692;p81"/>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93" name="Google Shape;693;p81"/>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94" name="Google Shape;694;p81"/>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95" name="Google Shape;695;p81"/>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96" name="Google Shape;696;p81"/>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97" name="Google Shape;697;p81"/>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98" name="Google Shape;698;p81"/>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99" name="Google Shape;699;p81"/>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00" name="Google Shape;700;p81"/>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01" name="Google Shape;701;p81"/>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02" name="Google Shape;702;p81"/>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03" name="Google Shape;703;p81"/>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04" name="Google Shape;704;p81"/>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05" name="Google Shape;705;p81"/>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06" name="Google Shape;706;p81"/>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07" name="Google Shape;707;p81"/>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08" name="Google Shape;708;p81"/>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09" name="Google Shape;709;p81"/>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10" name="Google Shape;710;p81"/>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11" name="Google Shape;711;p81"/>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12" name="Google Shape;712;p81"/>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13" name="Google Shape;713;p81"/>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14" name="Google Shape;714;p81"/>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15" name="Google Shape;715;p81"/>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16" name="Google Shape;716;p81"/>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17" name="Google Shape;717;p81"/>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18" name="Google Shape;718;p81"/>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19" name="Google Shape;719;p81"/>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20" name="Google Shape;720;p81"/>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21" name="Google Shape;721;p81"/>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22" name="Google Shape;722;p81"/>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23" name="Google Shape;723;p81"/>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24" name="Google Shape;724;p81"/>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25" name="Google Shape;725;p81"/>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26" name="Google Shape;726;p81"/>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27" name="Google Shape;727;p81"/>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28" name="Google Shape;728;p81"/>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29" name="Google Shape;729;p81"/>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30" name="Google Shape;730;p81"/>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31" name="Google Shape;731;p81"/>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32" name="Google Shape;732;p81"/>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33" name="Google Shape;733;p81"/>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34" name="Google Shape;734;p81"/>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35" name="Google Shape;735;p81"/>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36" name="Google Shape;736;p81"/>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37" name="Google Shape;737;p81"/>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38" name="Google Shape;738;p81"/>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39" name="Google Shape;739;p81"/>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40" name="Google Shape;740;p81"/>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41" name="Google Shape;741;p81"/>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42" name="Google Shape;742;p81"/>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43" name="Google Shape;743;p81"/>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44" name="Google Shape;744;p81"/>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45" name="Google Shape;745;p81"/>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46" name="Google Shape;746;p81"/>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47" name="Google Shape;747;p81"/>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48" name="Google Shape;748;p81"/>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49" name="Google Shape;749;p81"/>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50" name="Google Shape;750;p81"/>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51" name="Google Shape;751;p81"/>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52" name="Google Shape;752;p81"/>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53" name="Google Shape;753;p81"/>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54" name="Google Shape;754;p81"/>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55" name="Google Shape;755;p81"/>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56" name="Google Shape;756;p81"/>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57" name="Google Shape;757;p81"/>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58" name="Google Shape;758;p81"/>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59" name="Google Shape;759;p81"/>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60" name="Google Shape;760;p81"/>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61" name="Google Shape;761;p81"/>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62" name="Google Shape;762;p81"/>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63" name="Google Shape;763;p81"/>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64" name="Google Shape;764;p81"/>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65" name="Google Shape;765;p81"/>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66" name="Google Shape;766;p81"/>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67" name="Google Shape;767;p81"/>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68" name="Google Shape;768;p81"/>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69" name="Google Shape;769;p81"/>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70" name="Google Shape;770;p81"/>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71" name="Google Shape;771;p81"/>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72" name="Google Shape;772;p81"/>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73" name="Google Shape;773;p81"/>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74" name="Google Shape;774;p81"/>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75" name="Google Shape;775;p81"/>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76" name="Google Shape;776;p81"/>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77" name="Google Shape;777;p81"/>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78" name="Google Shape;778;p81"/>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79" name="Google Shape;779;p81"/>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80" name="Google Shape;780;p81"/>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81" name="Google Shape;781;p81"/>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82" name="Google Shape;782;p81"/>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83" name="Google Shape;783;p81"/>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84" name="Google Shape;784;p81"/>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85" name="Google Shape;785;p81"/>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86" name="Google Shape;786;p81"/>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87" name="Google Shape;787;p81"/>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88" name="Google Shape;788;p81"/>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89" name="Google Shape;789;p81"/>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90" name="Google Shape;790;p81"/>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91" name="Google Shape;791;p81"/>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92" name="Google Shape;792;p81"/>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93" name="Google Shape;793;p81"/>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94" name="Google Shape;794;p81"/>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95" name="Google Shape;795;p81"/>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96" name="Google Shape;796;p81"/>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97" name="Google Shape;797;p81"/>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98" name="Google Shape;798;p81"/>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99" name="Google Shape;799;p81"/>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00" name="Google Shape;800;p81"/>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01" name="Google Shape;801;p81"/>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02" name="Google Shape;802;p81"/>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03" name="Google Shape;803;p81"/>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04" name="Google Shape;804;p81"/>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05" name="Google Shape;805;p81"/>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06" name="Google Shape;806;p81"/>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07" name="Google Shape;807;p81"/>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08" name="Google Shape;808;p81"/>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09" name="Google Shape;809;p81"/>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10" name="Google Shape;810;p81"/>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11" name="Google Shape;811;p81"/>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12" name="Google Shape;812;p81"/>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13" name="Google Shape;813;p81"/>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14" name="Google Shape;814;p81"/>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15" name="Google Shape;815;p81"/>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16" name="Google Shape;816;p81"/>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17" name="Google Shape;817;p81"/>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18" name="Google Shape;818;p81"/>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19" name="Google Shape;819;p81"/>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20" name="Google Shape;820;p81"/>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21" name="Google Shape;821;p81"/>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22" name="Google Shape;822;p81"/>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23" name="Google Shape;823;p81"/>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24" name="Google Shape;824;p81"/>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25" name="Google Shape;825;p81"/>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26" name="Google Shape;826;p81"/>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27" name="Google Shape;827;p81"/>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28" name="Google Shape;828;p81"/>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29" name="Google Shape;829;p81"/>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30" name="Google Shape;830;p81"/>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31" name="Google Shape;831;p81"/>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32" name="Google Shape;832;p81"/>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33" name="Google Shape;833;p81"/>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34" name="Google Shape;834;p81"/>
            <p:cNvSpPr/>
            <p:nvPr/>
          </p:nvSpPr>
          <p:spPr>
            <a:xfrm>
              <a:off x="9912350" y="127000"/>
              <a:ext cx="400050" cy="42783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835" name="Google Shape;835;p81"/>
            <p:cNvGrpSpPr/>
            <p:nvPr/>
          </p:nvGrpSpPr>
          <p:grpSpPr>
            <a:xfrm>
              <a:off x="-664463" y="1060450"/>
              <a:ext cx="2884436" cy="4051302"/>
              <a:chOff x="-831850" y="581026"/>
              <a:chExt cx="3567113" cy="5010150"/>
            </a:xfrm>
          </p:grpSpPr>
          <p:sp>
            <p:nvSpPr>
              <p:cNvPr id="836" name="Google Shape;836;p81"/>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37" name="Google Shape;837;p81"/>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38" name="Google Shape;838;p81"/>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
          <p:nvSpPr>
            <p:cNvPr id="839" name="Google Shape;839;p81"/>
            <p:cNvSpPr/>
            <p:nvPr/>
          </p:nvSpPr>
          <p:spPr>
            <a:xfrm>
              <a:off x="-1327308"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0" name="Google Shape;840;p81"/>
            <p:cNvSpPr/>
            <p:nvPr/>
          </p:nvSpPr>
          <p:spPr>
            <a:xfrm>
              <a:off x="10973671"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1" name="Google Shape;841;p81"/>
            <p:cNvSpPr/>
            <p:nvPr/>
          </p:nvSpPr>
          <p:spPr>
            <a:xfrm rot="-5400000">
              <a:off x="5129275" y="-5934192"/>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2" name="Google Shape;842;p81"/>
            <p:cNvSpPr/>
            <p:nvPr/>
          </p:nvSpPr>
          <p:spPr>
            <a:xfrm rot="-5400000">
              <a:off x="5129270" y="643723"/>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843" name="Google Shape;843;p81"/>
          <p:cNvSpPr txBox="1">
            <a:spLocks noGrp="1"/>
          </p:cNvSpPr>
          <p:nvPr>
            <p:ph type="title"/>
          </p:nvPr>
        </p:nvSpPr>
        <p:spPr>
          <a:xfrm>
            <a:off x="2862072" y="3767328"/>
            <a:ext cx="7461504" cy="5909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4" name="Google Shape;844;p81"/>
          <p:cNvSpPr txBox="1">
            <a:spLocks noGrp="1"/>
          </p:cNvSpPr>
          <p:nvPr>
            <p:ph type="body" idx="1"/>
          </p:nvPr>
        </p:nvSpPr>
        <p:spPr>
          <a:xfrm>
            <a:off x="2862072" y="4361688"/>
            <a:ext cx="7461504"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845"/>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46"/>
        <p:cNvGrpSpPr/>
        <p:nvPr/>
      </p:nvGrpSpPr>
      <p:grpSpPr>
        <a:xfrm>
          <a:off x="0" y="0"/>
          <a:ext cx="0" cy="0"/>
          <a:chOff x="0" y="0"/>
          <a:chExt cx="0" cy="0"/>
        </a:xfrm>
      </p:grpSpPr>
      <p:sp>
        <p:nvSpPr>
          <p:cNvPr id="847" name="Google Shape;847;p83"/>
          <p:cNvSpPr/>
          <p:nvPr/>
        </p:nvSpPr>
        <p:spPr>
          <a:xfrm>
            <a:off x="0" y="0"/>
            <a:ext cx="10972800" cy="559791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42"/>
        <p:cNvGrpSpPr/>
        <p:nvPr/>
      </p:nvGrpSpPr>
      <p:grpSpPr>
        <a:xfrm>
          <a:off x="0" y="0"/>
          <a:ext cx="0" cy="0"/>
          <a:chOff x="0" y="0"/>
          <a:chExt cx="0" cy="0"/>
        </a:xfrm>
      </p:grpSpPr>
      <p:sp>
        <p:nvSpPr>
          <p:cNvPr id="43" name="Google Shape;43;p56"/>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6"/>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5" name="Google Shape;45;p56"/>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6" name="Google Shape;46;p56"/>
          <p:cNvSpPr/>
          <p:nvPr/>
        </p:nvSpPr>
        <p:spPr>
          <a:xfrm>
            <a:off x="168283" y="5775855"/>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848"/>
        <p:cNvGrpSpPr/>
        <p:nvPr/>
      </p:nvGrpSpPr>
      <p:grpSpPr>
        <a:xfrm>
          <a:off x="0" y="0"/>
          <a:ext cx="0" cy="0"/>
          <a:chOff x="0" y="0"/>
          <a:chExt cx="0" cy="0"/>
        </a:xfrm>
      </p:grpSpPr>
      <p:sp>
        <p:nvSpPr>
          <p:cNvPr id="849" name="Google Shape;849;p84"/>
          <p:cNvSpPr/>
          <p:nvPr/>
        </p:nvSpPr>
        <p:spPr>
          <a:xfrm>
            <a:off x="0" y="0"/>
            <a:ext cx="10972800" cy="570500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0" name="Google Shape;850;p84"/>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51"/>
        <p:cNvGrpSpPr/>
        <p:nvPr/>
      </p:nvGrpSpPr>
      <p:grpSpPr>
        <a:xfrm>
          <a:off x="0" y="0"/>
          <a:ext cx="0" cy="0"/>
          <a:chOff x="0" y="0"/>
          <a:chExt cx="0" cy="0"/>
        </a:xfrm>
      </p:grpSpPr>
      <p:pic>
        <p:nvPicPr>
          <p:cNvPr id="852" name="Google Shape;852;p85" descr="A close up of an object  Description automatically generated"/>
          <p:cNvPicPr preferRelativeResize="0"/>
          <p:nvPr/>
        </p:nvPicPr>
        <p:blipFill rotWithShape="1">
          <a:blip r:embed="rId2">
            <a:alphaModFix/>
          </a:blip>
          <a:srcRect/>
          <a:stretch/>
        </p:blipFill>
        <p:spPr>
          <a:xfrm>
            <a:off x="0" y="0"/>
            <a:ext cx="10972800" cy="61722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853"/>
        <p:cNvGrpSpPr/>
        <p:nvPr/>
      </p:nvGrpSpPr>
      <p:grpSpPr>
        <a:xfrm>
          <a:off x="0" y="0"/>
          <a:ext cx="0" cy="0"/>
          <a:chOff x="0" y="0"/>
          <a:chExt cx="0" cy="0"/>
        </a:xfrm>
      </p:grpSpPr>
      <p:sp>
        <p:nvSpPr>
          <p:cNvPr id="854" name="Google Shape;854;p86"/>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855" name="Google Shape;855;p86"/>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noAutofit/>
          </a:bodyPr>
          <a:lstStyle>
            <a:lvl1pPr marL="457200" marR="0" lvl="0" indent="-355600" algn="l">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a:lnSpc>
                <a:spcPct val="100000"/>
              </a:lnSpc>
              <a:spcBef>
                <a:spcPts val="900"/>
              </a:spcBef>
              <a:spcAft>
                <a:spcPts val="0"/>
              </a:spcAft>
              <a:buClr>
                <a:schemeClr val="dk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55600" algn="l">
              <a:lnSpc>
                <a:spcPct val="100000"/>
              </a:lnSpc>
              <a:spcBef>
                <a:spcPts val="400"/>
              </a:spcBef>
              <a:spcAft>
                <a:spcPts val="0"/>
              </a:spcAft>
              <a:buClr>
                <a:schemeClr val="dk1"/>
              </a:buClr>
              <a:buSzPts val="2000"/>
              <a:buFont typeface="Trebuchet MS"/>
              <a:buChar char="▪"/>
              <a:defRPr sz="2000" b="0" i="0" u="none" strike="noStrike" cap="none">
                <a:solidFill>
                  <a:schemeClr val="lt1"/>
                </a:solidFill>
                <a:latin typeface="Trebuchet MS"/>
                <a:ea typeface="Trebuchet MS"/>
                <a:cs typeface="Trebuchet MS"/>
                <a:sym typeface="Trebuchet MS"/>
              </a:defRPr>
            </a:lvl5pPr>
            <a:lvl6pPr marL="2743200" marR="0" lvl="5"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856" name="Google Shape;856;p86"/>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noAutofit/>
          </a:bodyPr>
          <a:lstStyle>
            <a:lvl1pPr marL="457200" marR="0" lvl="0" indent="-228600" algn="ctr">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857" name="Google Shape;857;p86"/>
          <p:cNvSpPr txBox="1">
            <a:spLocks noGrp="1"/>
          </p:cNvSpPr>
          <p:nvPr>
            <p:ph type="sldNum" idx="12"/>
          </p:nvPr>
        </p:nvSpPr>
        <p:spPr>
          <a:xfrm>
            <a:off x="10268141" y="5699821"/>
            <a:ext cx="658500" cy="472500"/>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1pPr>
            <a:lvl2pPr marL="0" marR="0" lvl="1"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2pPr>
            <a:lvl3pPr marL="0" marR="0" lvl="2"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3pPr>
            <a:lvl4pPr marL="0" marR="0" lvl="3"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4pPr>
            <a:lvl5pPr marL="0" marR="0" lvl="4"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5pPr>
            <a:lvl6pPr marL="0" marR="0" lvl="5"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6pPr>
            <a:lvl7pPr marL="0" marR="0" lvl="6"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7pPr>
            <a:lvl8pPr marL="0" marR="0" lvl="7"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8pPr>
            <a:lvl9pPr marL="0" marR="0" lvl="8"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47"/>
        <p:cNvGrpSpPr/>
        <p:nvPr/>
      </p:nvGrpSpPr>
      <p:grpSpPr>
        <a:xfrm>
          <a:off x="0" y="0"/>
          <a:ext cx="0" cy="0"/>
          <a:chOff x="0" y="0"/>
          <a:chExt cx="0" cy="0"/>
        </a:xfrm>
      </p:grpSpPr>
      <p:sp>
        <p:nvSpPr>
          <p:cNvPr id="48" name="Google Shape;48;p57"/>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7"/>
          <p:cNvSpPr txBox="1">
            <a:spLocks noGrp="1"/>
          </p:cNvSpPr>
          <p:nvPr>
            <p:ph type="body" idx="1"/>
          </p:nvPr>
        </p:nvSpPr>
        <p:spPr>
          <a:xfrm>
            <a:off x="512064" y="2103035"/>
            <a:ext cx="9962388" cy="354795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200"/>
              <a:buFont typeface="Trebuchet MS"/>
              <a:buNone/>
              <a:defRPr sz="1200">
                <a:solidFill>
                  <a:schemeClr val="accent4"/>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0" name="Google Shape;50;p57"/>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51"/>
        <p:cNvGrpSpPr/>
        <p:nvPr/>
      </p:nvGrpSpPr>
      <p:grpSpPr>
        <a:xfrm>
          <a:off x="0" y="0"/>
          <a:ext cx="0" cy="0"/>
          <a:chOff x="0" y="0"/>
          <a:chExt cx="0" cy="0"/>
        </a:xfrm>
      </p:grpSpPr>
      <p:sp>
        <p:nvSpPr>
          <p:cNvPr id="52" name="Google Shape;52;p58"/>
          <p:cNvSpPr txBox="1">
            <a:spLocks noGrp="1"/>
          </p:cNvSpPr>
          <p:nvPr>
            <p:ph type="title"/>
          </p:nvPr>
        </p:nvSpPr>
        <p:spPr>
          <a:xfrm>
            <a:off x="519232" y="1798590"/>
            <a:ext cx="4204402"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8"/>
          <p:cNvSpPr txBox="1">
            <a:spLocks noGrp="1"/>
          </p:cNvSpPr>
          <p:nvPr>
            <p:ph type="body" idx="1"/>
          </p:nvPr>
        </p:nvSpPr>
        <p:spPr>
          <a:xfrm>
            <a:off x="519231" y="3071579"/>
            <a:ext cx="4192841"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100"/>
              <a:buFont typeface="Trebuchet MS"/>
              <a:buNone/>
              <a:defRPr sz="1100">
                <a:solidFill>
                  <a:schemeClr val="accent4"/>
                </a:solidFill>
              </a:defRPr>
            </a:lvl3pPr>
            <a:lvl4pPr marL="1828800" lvl="3" indent="-342900" algn="l">
              <a:spcBef>
                <a:spcPts val="5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4" name="Google Shape;54;p58"/>
          <p:cNvSpPr txBox="1">
            <a:spLocks noGrp="1"/>
          </p:cNvSpPr>
          <p:nvPr>
            <p:ph type="body" idx="2"/>
          </p:nvPr>
        </p:nvSpPr>
        <p:spPr>
          <a:xfrm>
            <a:off x="519232" y="2348397"/>
            <a:ext cx="4204402"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5" name="Google Shape;55;p58"/>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ternate Layout">
  <p:cSld name="Alternate Layout">
    <p:spTree>
      <p:nvGrpSpPr>
        <p:cNvPr id="1" name="Shape 56"/>
        <p:cNvGrpSpPr/>
        <p:nvPr/>
      </p:nvGrpSpPr>
      <p:grpSpPr>
        <a:xfrm>
          <a:off x="0" y="0"/>
          <a:ext cx="0" cy="0"/>
          <a:chOff x="0" y="0"/>
          <a:chExt cx="0" cy="0"/>
        </a:xfrm>
      </p:grpSpPr>
      <p:sp>
        <p:nvSpPr>
          <p:cNvPr id="57" name="Google Shape;57;p59"/>
          <p:cNvSpPr txBox="1">
            <a:spLocks noGrp="1"/>
          </p:cNvSpPr>
          <p:nvPr>
            <p:ph type="title"/>
          </p:nvPr>
        </p:nvSpPr>
        <p:spPr>
          <a:xfrm>
            <a:off x="4983480" y="1798590"/>
            <a:ext cx="5440680"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9"/>
          <p:cNvSpPr txBox="1">
            <a:spLocks noGrp="1"/>
          </p:cNvSpPr>
          <p:nvPr>
            <p:ph type="body" idx="1"/>
          </p:nvPr>
        </p:nvSpPr>
        <p:spPr>
          <a:xfrm>
            <a:off x="4983480" y="2916936"/>
            <a:ext cx="5431536"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100"/>
              <a:buFont typeface="Trebuchet MS"/>
              <a:buNone/>
              <a:defRPr sz="1100">
                <a:solidFill>
                  <a:schemeClr val="accent4"/>
                </a:solidFill>
              </a:defRPr>
            </a:lvl3pPr>
            <a:lvl4pPr marL="1828800" lvl="3" indent="-342900" algn="l">
              <a:spcBef>
                <a:spcPts val="5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9" name="Google Shape;59;p59"/>
          <p:cNvSpPr txBox="1">
            <a:spLocks noGrp="1"/>
          </p:cNvSpPr>
          <p:nvPr>
            <p:ph type="body" idx="2"/>
          </p:nvPr>
        </p:nvSpPr>
        <p:spPr>
          <a:xfrm>
            <a:off x="4983480" y="2368296"/>
            <a:ext cx="5440680"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13.pn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2.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13.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1.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21"/>
          <p:cNvSpPr txBox="1">
            <a:spLocks noGrp="1"/>
          </p:cNvSpPr>
          <p:nvPr>
            <p:ph type="title"/>
          </p:nvPr>
        </p:nvSpPr>
        <p:spPr>
          <a:xfrm>
            <a:off x="499743" y="521208"/>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21"/>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14" name="Google Shape;14;p21"/>
          <p:cNvPicPr preferRelativeResize="0"/>
          <p:nvPr/>
        </p:nvPicPr>
        <p:blipFill rotWithShape="1">
          <a:blip r:embed="rId22">
            <a:alphaModFix/>
          </a:blip>
          <a:srcRect/>
          <a:stretch/>
        </p:blipFill>
        <p:spPr>
          <a:xfrm>
            <a:off x="10130817" y="5785420"/>
            <a:ext cx="580686" cy="206320"/>
          </a:xfrm>
          <a:prstGeom prst="rect">
            <a:avLst/>
          </a:prstGeom>
          <a:noFill/>
          <a:ln>
            <a:noFill/>
          </a:ln>
        </p:spPr>
      </p:pic>
      <p:sp>
        <p:nvSpPr>
          <p:cNvPr id="15" name="Google Shape;15;p21"/>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EDEBE4"/>
            </a:gs>
            <a:gs pos="100000">
              <a:srgbClr val="CDC8BC"/>
            </a:gs>
          </a:gsLst>
          <a:path path="circle">
            <a:fillToRect l="50000" t="50000" r="50000" b="50000"/>
          </a:path>
          <a:tileRect/>
        </a:gradFill>
        <a:effectLst/>
      </p:bgPr>
    </p:bg>
    <p:spTree>
      <p:nvGrpSpPr>
        <p:cNvPr id="1" name="Shape 368"/>
        <p:cNvGrpSpPr/>
        <p:nvPr/>
      </p:nvGrpSpPr>
      <p:grpSpPr>
        <a:xfrm>
          <a:off x="0" y="0"/>
          <a:ext cx="0" cy="0"/>
          <a:chOff x="0" y="0"/>
          <a:chExt cx="0" cy="0"/>
        </a:xfrm>
      </p:grpSpPr>
      <p:sp>
        <p:nvSpPr>
          <p:cNvPr id="369" name="Google Shape;369;p23"/>
          <p:cNvSpPr/>
          <p:nvPr/>
        </p:nvSpPr>
        <p:spPr>
          <a:xfrm>
            <a:off x="0" y="1817529"/>
            <a:ext cx="10972800" cy="3695347"/>
          </a:xfrm>
          <a:prstGeom prst="rect">
            <a:avLst/>
          </a:prstGeom>
          <a:gradFill>
            <a:gsLst>
              <a:gs pos="0">
                <a:srgbClr val="E3DED1">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0" name="Google Shape;370;p23"/>
          <p:cNvPicPr preferRelativeResize="0"/>
          <p:nvPr/>
        </p:nvPicPr>
        <p:blipFill rotWithShape="1">
          <a:blip r:embed="rId14">
            <a:alphaModFix/>
          </a:blip>
          <a:srcRect t="1538" b="-1538"/>
          <a:stretch/>
        </p:blipFill>
        <p:spPr>
          <a:xfrm>
            <a:off x="0" y="5513832"/>
            <a:ext cx="10972800" cy="668655"/>
          </a:xfrm>
          <a:prstGeom prst="rect">
            <a:avLst/>
          </a:prstGeom>
          <a:noFill/>
          <a:ln>
            <a:noFill/>
          </a:ln>
        </p:spPr>
      </p:pic>
      <p:sp>
        <p:nvSpPr>
          <p:cNvPr id="371" name="Google Shape;371;p23"/>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2880"/>
              <a:buFont typeface="Gill Sans"/>
              <a:buNone/>
              <a:defRPr sz="2880" b="0"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2" name="Google Shape;372;p23"/>
          <p:cNvSpPr txBox="1">
            <a:spLocks noGrp="1"/>
          </p:cNvSpPr>
          <p:nvPr>
            <p:ph type="body" idx="1"/>
          </p:nvPr>
        </p:nvSpPr>
        <p:spPr>
          <a:xfrm>
            <a:off x="1306421" y="1814159"/>
            <a:ext cx="8642948" cy="310555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20000"/>
              </a:lnSpc>
              <a:spcBef>
                <a:spcPts val="900"/>
              </a:spcBef>
              <a:spcAft>
                <a:spcPts val="0"/>
              </a:spcAft>
              <a:buClr>
                <a:schemeClr val="accent1"/>
              </a:buClr>
              <a:buSzPts val="1800"/>
              <a:buFont typeface="Arial"/>
              <a:buChar char="•"/>
              <a:defRPr sz="1800" b="0" i="0" u="none" strike="noStrike" cap="none">
                <a:solidFill>
                  <a:schemeClr val="dk1"/>
                </a:solidFill>
                <a:latin typeface="Gill Sans"/>
                <a:ea typeface="Gill Sans"/>
                <a:cs typeface="Gill Sans"/>
                <a:sym typeface="Gill Sans"/>
              </a:defRPr>
            </a:lvl1pPr>
            <a:lvl2pPr marL="914400" marR="0" lvl="1" indent="-331469" algn="l" rtl="0">
              <a:lnSpc>
                <a:spcPct val="120000"/>
              </a:lnSpc>
              <a:spcBef>
                <a:spcPts val="450"/>
              </a:spcBef>
              <a:spcAft>
                <a:spcPts val="0"/>
              </a:spcAft>
              <a:buClr>
                <a:schemeClr val="accent1"/>
              </a:buClr>
              <a:buSzPts val="1620"/>
              <a:buFont typeface="Arial"/>
              <a:buChar char="•"/>
              <a:defRPr sz="1620" b="0" i="0" u="none" strike="noStrike" cap="none">
                <a:solidFill>
                  <a:schemeClr val="dk1"/>
                </a:solidFill>
                <a:latin typeface="Gill Sans"/>
                <a:ea typeface="Gill Sans"/>
                <a:cs typeface="Gill Sans"/>
                <a:sym typeface="Gill Sans"/>
              </a:defRPr>
            </a:lvl2pPr>
            <a:lvl3pPr marL="1371600" marR="0" lvl="2" indent="-320039" algn="l" rtl="0">
              <a:lnSpc>
                <a:spcPct val="120000"/>
              </a:lnSpc>
              <a:spcBef>
                <a:spcPts val="450"/>
              </a:spcBef>
              <a:spcAft>
                <a:spcPts val="0"/>
              </a:spcAft>
              <a:buClr>
                <a:schemeClr val="accent1"/>
              </a:buClr>
              <a:buSzPts val="1440"/>
              <a:buFont typeface="Arial"/>
              <a:buChar char="•"/>
              <a:defRPr sz="1440" b="0" i="0" u="none" strike="noStrike" cap="none">
                <a:solidFill>
                  <a:schemeClr val="dk1"/>
                </a:solidFill>
                <a:latin typeface="Gill Sans"/>
                <a:ea typeface="Gill Sans"/>
                <a:cs typeface="Gill Sans"/>
                <a:sym typeface="Gill Sans"/>
              </a:defRPr>
            </a:lvl3pPr>
            <a:lvl4pPr marL="1828800" marR="0" lvl="3" indent="-308610" algn="l" rtl="0">
              <a:lnSpc>
                <a:spcPct val="120000"/>
              </a:lnSpc>
              <a:spcBef>
                <a:spcPts val="450"/>
              </a:spcBef>
              <a:spcAft>
                <a:spcPts val="0"/>
              </a:spcAft>
              <a:buClr>
                <a:schemeClr val="accent1"/>
              </a:buClr>
              <a:buSzPts val="1260"/>
              <a:buFont typeface="Arial"/>
              <a:buChar char="•"/>
              <a:defRPr sz="1260" b="0" i="0" u="none" strike="noStrike" cap="none">
                <a:solidFill>
                  <a:schemeClr val="dk1"/>
                </a:solidFill>
                <a:latin typeface="Gill Sans"/>
                <a:ea typeface="Gill Sans"/>
                <a:cs typeface="Gill Sans"/>
                <a:sym typeface="Gill Sans"/>
              </a:defRPr>
            </a:lvl4pPr>
            <a:lvl5pPr marL="2286000" marR="0" lvl="4"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5pPr>
            <a:lvl6pPr marL="2743200" marR="0" lvl="5"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6pPr>
            <a:lvl7pPr marL="3200400" marR="0" lvl="6"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7pPr>
            <a:lvl8pPr marL="3657600" marR="0" lvl="7"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8pPr>
            <a:lvl9pPr marL="4114800" marR="0" lvl="8"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9pPr>
          </a:lstStyle>
          <a:p>
            <a:endParaRPr/>
          </a:p>
        </p:txBody>
      </p:sp>
      <p:sp>
        <p:nvSpPr>
          <p:cNvPr id="373" name="Google Shape;373;p23"/>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74" name="Google Shape;374;p23"/>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75" name="Google Shape;375;p23"/>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2520">
                <a:solidFill>
                  <a:schemeClr val="accent1"/>
                </a:solidFill>
                <a:latin typeface="Arial"/>
                <a:ea typeface="Arial"/>
                <a:cs typeface="Arial"/>
                <a:sym typeface="Arial"/>
              </a:defRPr>
            </a:lvl1pPr>
            <a:lvl2pPr marL="0" marR="0" lvl="1" indent="0" algn="r" rtl="0">
              <a:spcBef>
                <a:spcPts val="0"/>
              </a:spcBef>
              <a:spcAft>
                <a:spcPts val="0"/>
              </a:spcAft>
              <a:buNone/>
              <a:defRPr sz="2520">
                <a:solidFill>
                  <a:schemeClr val="accent1"/>
                </a:solidFill>
                <a:latin typeface="Arial"/>
                <a:ea typeface="Arial"/>
                <a:cs typeface="Arial"/>
                <a:sym typeface="Arial"/>
              </a:defRPr>
            </a:lvl2pPr>
            <a:lvl3pPr marL="0" marR="0" lvl="2" indent="0" algn="r" rtl="0">
              <a:spcBef>
                <a:spcPts val="0"/>
              </a:spcBef>
              <a:spcAft>
                <a:spcPts val="0"/>
              </a:spcAft>
              <a:buNone/>
              <a:defRPr sz="2520">
                <a:solidFill>
                  <a:schemeClr val="accent1"/>
                </a:solidFill>
                <a:latin typeface="Arial"/>
                <a:ea typeface="Arial"/>
                <a:cs typeface="Arial"/>
                <a:sym typeface="Arial"/>
              </a:defRPr>
            </a:lvl3pPr>
            <a:lvl4pPr marL="0" marR="0" lvl="3" indent="0" algn="r" rtl="0">
              <a:spcBef>
                <a:spcPts val="0"/>
              </a:spcBef>
              <a:spcAft>
                <a:spcPts val="0"/>
              </a:spcAft>
              <a:buNone/>
              <a:defRPr sz="2520">
                <a:solidFill>
                  <a:schemeClr val="accent1"/>
                </a:solidFill>
                <a:latin typeface="Arial"/>
                <a:ea typeface="Arial"/>
                <a:cs typeface="Arial"/>
                <a:sym typeface="Arial"/>
              </a:defRPr>
            </a:lvl4pPr>
            <a:lvl5pPr marL="0" marR="0" lvl="4" indent="0" algn="r" rtl="0">
              <a:spcBef>
                <a:spcPts val="0"/>
              </a:spcBef>
              <a:spcAft>
                <a:spcPts val="0"/>
              </a:spcAft>
              <a:buNone/>
              <a:defRPr sz="2520">
                <a:solidFill>
                  <a:schemeClr val="accent1"/>
                </a:solidFill>
                <a:latin typeface="Arial"/>
                <a:ea typeface="Arial"/>
                <a:cs typeface="Arial"/>
                <a:sym typeface="Arial"/>
              </a:defRPr>
            </a:lvl5pPr>
            <a:lvl6pPr marL="0" marR="0" lvl="5" indent="0" algn="r" rtl="0">
              <a:spcBef>
                <a:spcPts val="0"/>
              </a:spcBef>
              <a:spcAft>
                <a:spcPts val="0"/>
              </a:spcAft>
              <a:buNone/>
              <a:defRPr sz="2520">
                <a:solidFill>
                  <a:schemeClr val="accent1"/>
                </a:solidFill>
                <a:latin typeface="Arial"/>
                <a:ea typeface="Arial"/>
                <a:cs typeface="Arial"/>
                <a:sym typeface="Arial"/>
              </a:defRPr>
            </a:lvl6pPr>
            <a:lvl7pPr marL="0" marR="0" lvl="6" indent="0" algn="r" rtl="0">
              <a:spcBef>
                <a:spcPts val="0"/>
              </a:spcBef>
              <a:spcAft>
                <a:spcPts val="0"/>
              </a:spcAft>
              <a:buNone/>
              <a:defRPr sz="2520">
                <a:solidFill>
                  <a:schemeClr val="accent1"/>
                </a:solidFill>
                <a:latin typeface="Arial"/>
                <a:ea typeface="Arial"/>
                <a:cs typeface="Arial"/>
                <a:sym typeface="Arial"/>
              </a:defRPr>
            </a:lvl7pPr>
            <a:lvl8pPr marL="0" marR="0" lvl="7" indent="0" algn="r" rtl="0">
              <a:spcBef>
                <a:spcPts val="0"/>
              </a:spcBef>
              <a:spcAft>
                <a:spcPts val="0"/>
              </a:spcAft>
              <a:buNone/>
              <a:defRPr sz="2520">
                <a:solidFill>
                  <a:schemeClr val="accent1"/>
                </a:solidFill>
                <a:latin typeface="Arial"/>
                <a:ea typeface="Arial"/>
                <a:cs typeface="Arial"/>
                <a:sym typeface="Arial"/>
              </a:defRPr>
            </a:lvl8pPr>
            <a:lvl9pPr marL="0" marR="0" lvl="8" indent="0" algn="r" rtl="0">
              <a:spcBef>
                <a:spcPts val="0"/>
              </a:spcBef>
              <a:spcAft>
                <a:spcPts val="0"/>
              </a:spcAft>
              <a:buNone/>
              <a:defRPr sz="2520">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376" name="Google Shape;376;p23"/>
          <p:cNvCxnSpPr/>
          <p:nvPr/>
        </p:nvCxnSpPr>
        <p:spPr>
          <a:xfrm>
            <a:off x="0" y="5515572"/>
            <a:ext cx="10972800" cy="0"/>
          </a:xfrm>
          <a:prstGeom prst="straightConnector1">
            <a:avLst/>
          </a:prstGeom>
          <a:noFill/>
          <a:ln w="12700" cap="flat" cmpd="sng">
            <a:solidFill>
              <a:srgbClr val="000001">
                <a:alpha val="20000"/>
              </a:srgbClr>
            </a:solidFill>
            <a:prstDash val="solid"/>
            <a:round/>
            <a:headEnd type="none" w="sm" len="sm"/>
            <a:tailEnd type="none" w="sm" len="sm"/>
          </a:ln>
        </p:spPr>
      </p:cxnSp>
      <p:pic>
        <p:nvPicPr>
          <p:cNvPr id="377" name="Google Shape;377;p23"/>
          <p:cNvPicPr preferRelativeResize="0"/>
          <p:nvPr/>
        </p:nvPicPr>
        <p:blipFill rotWithShape="1">
          <a:blip r:embed="rId15">
            <a:alphaModFix/>
          </a:blip>
          <a:srcRect/>
          <a:stretch/>
        </p:blipFill>
        <p:spPr>
          <a:xfrm>
            <a:off x="10130818" y="5785419"/>
            <a:ext cx="580688" cy="2063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5"/>
        <p:cNvGrpSpPr/>
        <p:nvPr/>
      </p:nvGrpSpPr>
      <p:grpSpPr>
        <a:xfrm>
          <a:off x="0" y="0"/>
          <a:ext cx="0" cy="0"/>
          <a:chOff x="0" y="0"/>
          <a:chExt cx="0" cy="0"/>
        </a:xfrm>
      </p:grpSpPr>
      <p:sp>
        <p:nvSpPr>
          <p:cNvPr id="466" name="Google Shape;466;p25"/>
          <p:cNvSpPr txBox="1">
            <a:spLocks noGrp="1"/>
          </p:cNvSpPr>
          <p:nvPr>
            <p:ph type="title"/>
          </p:nvPr>
        </p:nvSpPr>
        <p:spPr>
          <a:xfrm>
            <a:off x="499743" y="653532"/>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467" name="Google Shape;467;p25"/>
          <p:cNvSpPr txBox="1">
            <a:spLocks noGrp="1"/>
          </p:cNvSpPr>
          <p:nvPr>
            <p:ph type="body" idx="1"/>
          </p:nvPr>
        </p:nvSpPr>
        <p:spPr>
          <a:xfrm>
            <a:off x="517402" y="2002367"/>
            <a:ext cx="9948931" cy="39080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468" name="Google Shape;468;p25"/>
          <p:cNvPicPr preferRelativeResize="0"/>
          <p:nvPr/>
        </p:nvPicPr>
        <p:blipFill rotWithShape="1">
          <a:blip r:embed="rId15">
            <a:alphaModFix/>
          </a:blip>
          <a:srcRect/>
          <a:stretch/>
        </p:blipFill>
        <p:spPr>
          <a:xfrm>
            <a:off x="10130818" y="5785419"/>
            <a:ext cx="580688" cy="2063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7"/>
        <p:cNvGrpSpPr/>
        <p:nvPr/>
      </p:nvGrpSpPr>
      <p:grpSpPr>
        <a:xfrm>
          <a:off x="0" y="0"/>
          <a:ext cx="0" cy="0"/>
          <a:chOff x="0" y="0"/>
          <a:chExt cx="0" cy="0"/>
        </a:xfrm>
      </p:grpSpPr>
      <p:sp>
        <p:nvSpPr>
          <p:cNvPr id="528" name="Google Shape;528;p30"/>
          <p:cNvSpPr txBox="1">
            <a:spLocks noGrp="1"/>
          </p:cNvSpPr>
          <p:nvPr>
            <p:ph type="title"/>
          </p:nvPr>
        </p:nvSpPr>
        <p:spPr>
          <a:xfrm>
            <a:off x="499743" y="521208"/>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529" name="Google Shape;529;p30"/>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530" name="Google Shape;530;p30"/>
          <p:cNvPicPr preferRelativeResize="0"/>
          <p:nvPr/>
        </p:nvPicPr>
        <p:blipFill rotWithShape="1">
          <a:blip r:embed="rId19">
            <a:alphaModFix/>
          </a:blip>
          <a:srcRect/>
          <a:stretch/>
        </p:blipFill>
        <p:spPr>
          <a:xfrm>
            <a:off x="10130817" y="5785420"/>
            <a:ext cx="580686" cy="206320"/>
          </a:xfrm>
          <a:prstGeom prst="rect">
            <a:avLst/>
          </a:prstGeom>
          <a:noFill/>
          <a:ln>
            <a:noFill/>
          </a:ln>
        </p:spPr>
      </p:pic>
      <p:sp>
        <p:nvSpPr>
          <p:cNvPr id="531" name="Google Shape;531;p3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18.png"/><Relationship Id="rId7"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4.jpg"/><Relationship Id="rId5" Type="http://schemas.openxmlformats.org/officeDocument/2006/relationships/image" Target="../media/image23.jpg"/><Relationship Id="rId10" Type="http://schemas.openxmlformats.org/officeDocument/2006/relationships/image" Target="../media/image28.jpg"/><Relationship Id="rId4" Type="http://schemas.openxmlformats.org/officeDocument/2006/relationships/image" Target="../media/image22.jpg"/><Relationship Id="rId9" Type="http://schemas.openxmlformats.org/officeDocument/2006/relationships/image" Target="../media/image27.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21.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www.tensorflow.org/api_docs/python/tf/keras/preprocessing/image/ImageDataGenerator"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laheepapa.tistory.com/63"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3.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
          <p:cNvSpPr txBox="1">
            <a:spLocks noGrp="1"/>
          </p:cNvSpPr>
          <p:nvPr>
            <p:ph type="subTitle" idx="1"/>
          </p:nvPr>
        </p:nvSpPr>
        <p:spPr>
          <a:xfrm>
            <a:off x="685800" y="4974336"/>
            <a:ext cx="5815584" cy="2862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000"/>
              <a:buFont typeface="Trebuchet MS"/>
              <a:buNone/>
            </a:pPr>
            <a:r>
              <a:rPr lang="en-US" sz="2000"/>
              <a:t>4부: 데이터 증강 및 배포</a:t>
            </a:r>
            <a:endParaRPr/>
          </a:p>
        </p:txBody>
      </p:sp>
      <p:sp>
        <p:nvSpPr>
          <p:cNvPr id="864" name="Google Shape;864;p1"/>
          <p:cNvSpPr txBox="1">
            <a:spLocks noGrp="1"/>
          </p:cNvSpPr>
          <p:nvPr>
            <p:ph type="title"/>
          </p:nvPr>
        </p:nvSpPr>
        <p:spPr>
          <a:xfrm>
            <a:off x="685800" y="3278660"/>
            <a:ext cx="5815584" cy="172755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None/>
            </a:pPr>
            <a:r>
              <a:rPr lang="en-US"/>
              <a:t>딥러닝의 </a:t>
            </a:r>
            <a:br>
              <a:rPr lang="en-US"/>
            </a:br>
            <a:r>
              <a:rPr lang="en-US"/>
              <a:t>기초</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0"/>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sz="3200" b="1" dirty="0" err="1"/>
              <a:t>확대</a:t>
            </a:r>
            <a:r>
              <a:rPr lang="en-US" sz="3200" b="1" dirty="0"/>
              <a:t>/</a:t>
            </a:r>
            <a:r>
              <a:rPr lang="en-US" sz="3200" b="1" dirty="0" err="1"/>
              <a:t>축소</a:t>
            </a:r>
            <a:r>
              <a:rPr lang="en-US" sz="3200" b="1" dirty="0"/>
              <a:t> (ZOOMING)</a:t>
            </a:r>
            <a:endParaRPr sz="3200" b="1" dirty="0"/>
          </a:p>
        </p:txBody>
      </p:sp>
      <p:pic>
        <p:nvPicPr>
          <p:cNvPr id="993" name="Google Shape;993;p10" descr="A picture containing table, indoor, sitting, small  Description automatically generated"/>
          <p:cNvPicPr preferRelativeResize="0"/>
          <p:nvPr/>
        </p:nvPicPr>
        <p:blipFill rotWithShape="1">
          <a:blip r:embed="rId3">
            <a:alphaModFix/>
          </a:blip>
          <a:srcRect/>
          <a:stretch/>
        </p:blipFill>
        <p:spPr>
          <a:xfrm>
            <a:off x="624940" y="1598339"/>
            <a:ext cx="2205809" cy="1663111"/>
          </a:xfrm>
          <a:prstGeom prst="rect">
            <a:avLst/>
          </a:prstGeom>
          <a:noFill/>
          <a:ln>
            <a:noFill/>
          </a:ln>
        </p:spPr>
      </p:pic>
      <p:pic>
        <p:nvPicPr>
          <p:cNvPr id="994" name="Google Shape;994;p10" descr="A picture containing table, indoor, sitting, small  Description automatically generated"/>
          <p:cNvPicPr preferRelativeResize="0"/>
          <p:nvPr/>
        </p:nvPicPr>
        <p:blipFill rotWithShape="1">
          <a:blip r:embed="rId4">
            <a:alphaModFix/>
          </a:blip>
          <a:srcRect/>
          <a:stretch/>
        </p:blipFill>
        <p:spPr>
          <a:xfrm>
            <a:off x="5670352" y="1598339"/>
            <a:ext cx="2205809" cy="1663111"/>
          </a:xfrm>
          <a:prstGeom prst="rect">
            <a:avLst/>
          </a:prstGeom>
          <a:noFill/>
          <a:ln>
            <a:noFill/>
          </a:ln>
        </p:spPr>
      </p:pic>
      <p:pic>
        <p:nvPicPr>
          <p:cNvPr id="995" name="Google Shape;995;p10" descr="A picture containing table, indoor, sitting, small  Description automatically generated"/>
          <p:cNvPicPr preferRelativeResize="0"/>
          <p:nvPr/>
        </p:nvPicPr>
        <p:blipFill rotWithShape="1">
          <a:blip r:embed="rId5">
            <a:alphaModFix/>
          </a:blip>
          <a:srcRect/>
          <a:stretch/>
        </p:blipFill>
        <p:spPr>
          <a:xfrm>
            <a:off x="3147646" y="1598339"/>
            <a:ext cx="2205809" cy="1663111"/>
          </a:xfrm>
          <a:prstGeom prst="rect">
            <a:avLst/>
          </a:prstGeom>
          <a:noFill/>
          <a:ln>
            <a:noFill/>
          </a:ln>
        </p:spPr>
      </p:pic>
      <p:pic>
        <p:nvPicPr>
          <p:cNvPr id="996" name="Google Shape;996;p10" descr="A picture containing table, indoor, sitting, small  Description automatically generated"/>
          <p:cNvPicPr preferRelativeResize="0"/>
          <p:nvPr/>
        </p:nvPicPr>
        <p:blipFill rotWithShape="1">
          <a:blip r:embed="rId6">
            <a:alphaModFix/>
          </a:blip>
          <a:srcRect/>
          <a:stretch/>
        </p:blipFill>
        <p:spPr>
          <a:xfrm>
            <a:off x="8193058" y="1598339"/>
            <a:ext cx="2205809" cy="1663111"/>
          </a:xfrm>
          <a:prstGeom prst="rect">
            <a:avLst/>
          </a:prstGeom>
          <a:noFill/>
          <a:ln>
            <a:noFill/>
          </a:ln>
        </p:spPr>
      </p:pic>
      <p:pic>
        <p:nvPicPr>
          <p:cNvPr id="997" name="Google Shape;997;p10" descr="A picture containing table, indoor, sitting, small  Description automatically generated"/>
          <p:cNvPicPr preferRelativeResize="0"/>
          <p:nvPr/>
        </p:nvPicPr>
        <p:blipFill rotWithShape="1">
          <a:blip r:embed="rId7">
            <a:alphaModFix/>
          </a:blip>
          <a:srcRect/>
          <a:stretch/>
        </p:blipFill>
        <p:spPr>
          <a:xfrm>
            <a:off x="624939" y="3607632"/>
            <a:ext cx="2205809" cy="1663111"/>
          </a:xfrm>
          <a:prstGeom prst="rect">
            <a:avLst/>
          </a:prstGeom>
          <a:noFill/>
          <a:ln>
            <a:noFill/>
          </a:ln>
        </p:spPr>
      </p:pic>
      <p:pic>
        <p:nvPicPr>
          <p:cNvPr id="998" name="Google Shape;998;p10" descr="A picture containing table, indoor, sitting, small  Description automatically generated"/>
          <p:cNvPicPr preferRelativeResize="0"/>
          <p:nvPr/>
        </p:nvPicPr>
        <p:blipFill rotWithShape="1">
          <a:blip r:embed="rId8">
            <a:alphaModFix/>
          </a:blip>
          <a:srcRect/>
          <a:stretch/>
        </p:blipFill>
        <p:spPr>
          <a:xfrm>
            <a:off x="3147645" y="3607631"/>
            <a:ext cx="2205809" cy="1663111"/>
          </a:xfrm>
          <a:prstGeom prst="rect">
            <a:avLst/>
          </a:prstGeom>
          <a:noFill/>
          <a:ln>
            <a:noFill/>
          </a:ln>
        </p:spPr>
      </p:pic>
      <p:pic>
        <p:nvPicPr>
          <p:cNvPr id="999" name="Google Shape;999;p10" descr="A picture containing table, indoor, sitting, small  Description automatically generated"/>
          <p:cNvPicPr preferRelativeResize="0"/>
          <p:nvPr/>
        </p:nvPicPr>
        <p:blipFill rotWithShape="1">
          <a:blip r:embed="rId9">
            <a:alphaModFix/>
          </a:blip>
          <a:srcRect/>
          <a:stretch/>
        </p:blipFill>
        <p:spPr>
          <a:xfrm>
            <a:off x="5670352" y="3607631"/>
            <a:ext cx="2205809" cy="1663111"/>
          </a:xfrm>
          <a:prstGeom prst="rect">
            <a:avLst/>
          </a:prstGeom>
          <a:noFill/>
          <a:ln>
            <a:noFill/>
          </a:ln>
        </p:spPr>
      </p:pic>
      <p:pic>
        <p:nvPicPr>
          <p:cNvPr id="1000" name="Google Shape;1000;p10" descr="A picture containing table, indoor, sitting, small  Description automatically generated"/>
          <p:cNvPicPr preferRelativeResize="0"/>
          <p:nvPr/>
        </p:nvPicPr>
        <p:blipFill rotWithShape="1">
          <a:blip r:embed="rId10">
            <a:alphaModFix/>
          </a:blip>
          <a:srcRect/>
          <a:stretch/>
        </p:blipFill>
        <p:spPr>
          <a:xfrm>
            <a:off x="8193058" y="3607631"/>
            <a:ext cx="2205809" cy="166311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1"/>
          <p:cNvSpPr txBox="1">
            <a:spLocks noGrp="1"/>
          </p:cNvSpPr>
          <p:nvPr>
            <p:ph type="title"/>
          </p:nvPr>
        </p:nvSpPr>
        <p:spPr>
          <a:xfrm>
            <a:off x="498348" y="946452"/>
            <a:ext cx="9976104" cy="5909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sz="3200" b="1" dirty="0" err="1"/>
              <a:t>너비</a:t>
            </a:r>
            <a:r>
              <a:rPr lang="en-US" sz="3200" b="1" dirty="0"/>
              <a:t> 및 </a:t>
            </a:r>
            <a:r>
              <a:rPr lang="en-US" sz="3200" b="1" dirty="0" err="1"/>
              <a:t>높이</a:t>
            </a:r>
            <a:r>
              <a:rPr lang="en-US" sz="3200" b="1" dirty="0"/>
              <a:t> </a:t>
            </a:r>
            <a:r>
              <a:rPr lang="en-US" sz="3200" b="1" dirty="0" err="1"/>
              <a:t>이동</a:t>
            </a:r>
            <a:endParaRPr sz="3200" b="1" dirty="0"/>
          </a:p>
        </p:txBody>
      </p:sp>
      <p:pic>
        <p:nvPicPr>
          <p:cNvPr id="1007" name="Google Shape;1007;p11" descr="A picture containing table, indoor, sitting, small  Description automatically generated"/>
          <p:cNvPicPr preferRelativeResize="0"/>
          <p:nvPr/>
        </p:nvPicPr>
        <p:blipFill rotWithShape="1">
          <a:blip r:embed="rId3">
            <a:alphaModFix/>
          </a:blip>
          <a:srcRect l="35983" t="12337" r="30159" b="45055"/>
          <a:stretch/>
        </p:blipFill>
        <p:spPr>
          <a:xfrm>
            <a:off x="5686423" y="2580799"/>
            <a:ext cx="1495425" cy="1419225"/>
          </a:xfrm>
          <a:prstGeom prst="rect">
            <a:avLst/>
          </a:prstGeom>
          <a:noFill/>
          <a:ln>
            <a:noFill/>
          </a:ln>
        </p:spPr>
      </p:pic>
      <p:pic>
        <p:nvPicPr>
          <p:cNvPr id="1008" name="Google Shape;1008;p11" descr="A picture containing table, indoor, sitting, small  Description automatically generated"/>
          <p:cNvPicPr preferRelativeResize="0"/>
          <p:nvPr/>
        </p:nvPicPr>
        <p:blipFill rotWithShape="1">
          <a:blip r:embed="rId3">
            <a:alphaModFix/>
          </a:blip>
          <a:srcRect l="45493" t="12337" r="20649" b="45055"/>
          <a:stretch/>
        </p:blipFill>
        <p:spPr>
          <a:xfrm>
            <a:off x="8310561" y="2580798"/>
            <a:ext cx="1495425" cy="1419225"/>
          </a:xfrm>
          <a:prstGeom prst="rect">
            <a:avLst/>
          </a:prstGeom>
          <a:noFill/>
          <a:ln>
            <a:noFill/>
          </a:ln>
        </p:spPr>
      </p:pic>
      <p:pic>
        <p:nvPicPr>
          <p:cNvPr id="1009" name="Google Shape;1009;p11" descr="A picture containing table, indoor, sitting, small  Description automatically generated"/>
          <p:cNvPicPr preferRelativeResize="0"/>
          <p:nvPr/>
        </p:nvPicPr>
        <p:blipFill rotWithShape="1">
          <a:blip r:embed="rId3">
            <a:alphaModFix/>
          </a:blip>
          <a:srcRect l="26861" t="12337" r="39282" b="45055"/>
          <a:stretch/>
        </p:blipFill>
        <p:spPr>
          <a:xfrm>
            <a:off x="3062286" y="2580799"/>
            <a:ext cx="1495425" cy="1419225"/>
          </a:xfrm>
          <a:prstGeom prst="rect">
            <a:avLst/>
          </a:prstGeom>
          <a:noFill/>
          <a:ln>
            <a:noFill/>
          </a:ln>
        </p:spPr>
      </p:pic>
      <p:pic>
        <p:nvPicPr>
          <p:cNvPr id="1010" name="Google Shape;1010;p11" descr="A picture containing table, indoor, sitting, small  Description automatically generated"/>
          <p:cNvPicPr preferRelativeResize="0"/>
          <p:nvPr/>
        </p:nvPicPr>
        <p:blipFill rotWithShape="1">
          <a:blip r:embed="rId3">
            <a:alphaModFix/>
          </a:blip>
          <a:srcRect l="35983" t="1245" r="30159" b="56148"/>
          <a:stretch/>
        </p:blipFill>
        <p:spPr>
          <a:xfrm>
            <a:off x="5686423" y="661226"/>
            <a:ext cx="1495425" cy="1419225"/>
          </a:xfrm>
          <a:prstGeom prst="rect">
            <a:avLst/>
          </a:prstGeom>
          <a:noFill/>
          <a:ln>
            <a:noFill/>
          </a:ln>
        </p:spPr>
      </p:pic>
      <p:pic>
        <p:nvPicPr>
          <p:cNvPr id="1011" name="Google Shape;1011;p11" descr="A picture containing table, indoor, sitting, small  Description automatically generated"/>
          <p:cNvPicPr preferRelativeResize="0"/>
          <p:nvPr/>
        </p:nvPicPr>
        <p:blipFill rotWithShape="1">
          <a:blip r:embed="rId3">
            <a:alphaModFix/>
          </a:blip>
          <a:srcRect l="35983" t="23206" r="30159" b="34187"/>
          <a:stretch/>
        </p:blipFill>
        <p:spPr>
          <a:xfrm>
            <a:off x="5686423" y="4500371"/>
            <a:ext cx="1495425" cy="1419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pic>
        <p:nvPicPr>
          <p:cNvPr id="1017" name="Google Shape;1017;p12" descr="Camera"/>
          <p:cNvPicPr preferRelativeResize="0"/>
          <p:nvPr/>
        </p:nvPicPr>
        <p:blipFill rotWithShape="1">
          <a:blip r:embed="rId3">
            <a:alphaModFix/>
          </a:blip>
          <a:srcRect/>
          <a:stretch/>
        </p:blipFill>
        <p:spPr>
          <a:xfrm>
            <a:off x="1755326" y="3991435"/>
            <a:ext cx="914400" cy="914400"/>
          </a:xfrm>
          <a:prstGeom prst="rect">
            <a:avLst/>
          </a:prstGeom>
          <a:noFill/>
          <a:ln>
            <a:noFill/>
          </a:ln>
        </p:spPr>
      </p:pic>
      <p:sp>
        <p:nvSpPr>
          <p:cNvPr id="1018" name="Google Shape;1018;p12"/>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sz="3200" b="1" dirty="0" err="1"/>
              <a:t>호모그래피</a:t>
            </a:r>
            <a:r>
              <a:rPr lang="en-US" sz="3200" b="1" dirty="0"/>
              <a:t> (HOMOGRAPHY)</a:t>
            </a:r>
            <a:endParaRPr sz="3200" b="1" dirty="0"/>
          </a:p>
        </p:txBody>
      </p:sp>
      <p:cxnSp>
        <p:nvCxnSpPr>
          <p:cNvPr id="1019" name="Google Shape;1019;p12"/>
          <p:cNvCxnSpPr/>
          <p:nvPr/>
        </p:nvCxnSpPr>
        <p:spPr>
          <a:xfrm flipH="1">
            <a:off x="2222133" y="3167451"/>
            <a:ext cx="4780647" cy="1349622"/>
          </a:xfrm>
          <a:prstGeom prst="straightConnector1">
            <a:avLst/>
          </a:prstGeom>
          <a:noFill/>
          <a:ln w="19050" cap="flat" cmpd="sng">
            <a:solidFill>
              <a:schemeClr val="accent4"/>
            </a:solidFill>
            <a:prstDash val="solid"/>
            <a:round/>
            <a:headEnd type="none" w="sm" len="sm"/>
            <a:tailEnd type="none" w="sm" len="sm"/>
          </a:ln>
        </p:spPr>
      </p:cxnSp>
      <p:pic>
        <p:nvPicPr>
          <p:cNvPr id="1020" name="Google Shape;1020;p12" descr="A picture containing table, indoor, sitting, small  Description automatically generated"/>
          <p:cNvPicPr preferRelativeResize="0"/>
          <p:nvPr/>
        </p:nvPicPr>
        <p:blipFill rotWithShape="1">
          <a:blip r:embed="rId4">
            <a:alphaModFix/>
          </a:blip>
          <a:srcRect/>
          <a:stretch/>
        </p:blipFill>
        <p:spPr>
          <a:xfrm>
            <a:off x="4803708" y="2853591"/>
            <a:ext cx="1938019" cy="1063345"/>
          </a:xfrm>
          <a:prstGeom prst="rect">
            <a:avLst/>
          </a:prstGeom>
          <a:noFill/>
          <a:ln>
            <a:noFill/>
          </a:ln>
        </p:spPr>
      </p:pic>
      <p:pic>
        <p:nvPicPr>
          <p:cNvPr id="1021" name="Google Shape;1021;p12" descr="A picture containing table, indoor, sitting, small  Description automatically generated"/>
          <p:cNvPicPr preferRelativeResize="0"/>
          <p:nvPr/>
        </p:nvPicPr>
        <p:blipFill rotWithShape="1">
          <a:blip r:embed="rId4">
            <a:alphaModFix/>
          </a:blip>
          <a:srcRect/>
          <a:stretch/>
        </p:blipFill>
        <p:spPr>
          <a:xfrm>
            <a:off x="6538298" y="1678051"/>
            <a:ext cx="3290359" cy="1805341"/>
          </a:xfrm>
          <a:prstGeom prst="rect">
            <a:avLst/>
          </a:prstGeom>
          <a:noFill/>
          <a:ln>
            <a:noFill/>
          </a:ln>
        </p:spPr>
      </p:pic>
      <p:cxnSp>
        <p:nvCxnSpPr>
          <p:cNvPr id="1022" name="Google Shape;1022;p12"/>
          <p:cNvCxnSpPr/>
          <p:nvPr/>
        </p:nvCxnSpPr>
        <p:spPr>
          <a:xfrm flipH="1">
            <a:off x="2212526" y="1588135"/>
            <a:ext cx="4790256" cy="2928938"/>
          </a:xfrm>
          <a:prstGeom prst="straightConnector1">
            <a:avLst/>
          </a:prstGeom>
          <a:noFill/>
          <a:ln w="19050" cap="flat" cmpd="sng">
            <a:solidFill>
              <a:schemeClr val="accent4"/>
            </a:solidFill>
            <a:prstDash val="solid"/>
            <a:round/>
            <a:headEnd type="none" w="sm" len="sm"/>
            <a:tailEnd type="none" w="sm" len="sm"/>
          </a:ln>
        </p:spPr>
      </p:cxnSp>
      <p:cxnSp>
        <p:nvCxnSpPr>
          <p:cNvPr id="1023" name="Google Shape;1023;p12"/>
          <p:cNvCxnSpPr/>
          <p:nvPr/>
        </p:nvCxnSpPr>
        <p:spPr>
          <a:xfrm flipH="1">
            <a:off x="2222135" y="1823639"/>
            <a:ext cx="7606522" cy="2693434"/>
          </a:xfrm>
          <a:prstGeom prst="straightConnector1">
            <a:avLst/>
          </a:prstGeom>
          <a:noFill/>
          <a:ln w="19050" cap="flat" cmpd="sng">
            <a:solidFill>
              <a:schemeClr val="accent4"/>
            </a:solidFill>
            <a:prstDash val="solid"/>
            <a:round/>
            <a:headEnd type="none" w="sm" len="sm"/>
            <a:tailEnd type="none" w="sm" len="sm"/>
          </a:ln>
        </p:spPr>
      </p:cxnSp>
      <p:cxnSp>
        <p:nvCxnSpPr>
          <p:cNvPr id="1024" name="Google Shape;1024;p12"/>
          <p:cNvCxnSpPr/>
          <p:nvPr/>
        </p:nvCxnSpPr>
        <p:spPr>
          <a:xfrm flipH="1">
            <a:off x="2222131" y="3807460"/>
            <a:ext cx="7419075" cy="683109"/>
          </a:xfrm>
          <a:prstGeom prst="straightConnector1">
            <a:avLst/>
          </a:prstGeom>
          <a:noFill/>
          <a:ln w="19050" cap="flat" cmpd="sng">
            <a:solidFill>
              <a:schemeClr val="accent4"/>
            </a:solidFill>
            <a:prstDash val="solid"/>
            <a:round/>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3"/>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sz="3200" b="1" dirty="0" err="1"/>
              <a:t>밝기</a:t>
            </a:r>
            <a:r>
              <a:rPr lang="en-US" sz="3200" b="1" dirty="0"/>
              <a:t> (BRIGHTNESS)</a:t>
            </a:r>
            <a:endParaRPr sz="3200" b="1" dirty="0"/>
          </a:p>
        </p:txBody>
      </p:sp>
      <p:pic>
        <p:nvPicPr>
          <p:cNvPr id="1031" name="Google Shape;1031;p13" descr="A picture containing table, indoor, sitting, small  Description automatically generated"/>
          <p:cNvPicPr preferRelativeResize="0"/>
          <p:nvPr/>
        </p:nvPicPr>
        <p:blipFill rotWithShape="1">
          <a:blip r:embed="rId3">
            <a:alphaModFix/>
          </a:blip>
          <a:srcRect/>
          <a:stretch/>
        </p:blipFill>
        <p:spPr>
          <a:xfrm>
            <a:off x="660400" y="1618659"/>
            <a:ext cx="1645920" cy="3616899"/>
          </a:xfrm>
          <a:prstGeom prst="rect">
            <a:avLst/>
          </a:prstGeom>
          <a:noFill/>
          <a:ln>
            <a:noFill/>
          </a:ln>
        </p:spPr>
      </p:pic>
      <p:pic>
        <p:nvPicPr>
          <p:cNvPr id="1032" name="Google Shape;1032;p13" descr="A picture containing table, indoor, sitting, small  Description automatically generated"/>
          <p:cNvPicPr preferRelativeResize="0"/>
          <p:nvPr/>
        </p:nvPicPr>
        <p:blipFill rotWithShape="1">
          <a:blip r:embed="rId4">
            <a:alphaModFix/>
          </a:blip>
          <a:srcRect/>
          <a:stretch/>
        </p:blipFill>
        <p:spPr>
          <a:xfrm>
            <a:off x="2628900" y="1618658"/>
            <a:ext cx="1645920" cy="3616899"/>
          </a:xfrm>
          <a:prstGeom prst="rect">
            <a:avLst/>
          </a:prstGeom>
          <a:noFill/>
          <a:ln>
            <a:noFill/>
          </a:ln>
        </p:spPr>
      </p:pic>
      <p:pic>
        <p:nvPicPr>
          <p:cNvPr id="1033" name="Google Shape;1033;p13" descr="A picture containing table, indoor, sitting, small  Description automatically generated"/>
          <p:cNvPicPr preferRelativeResize="0"/>
          <p:nvPr/>
        </p:nvPicPr>
        <p:blipFill rotWithShape="1">
          <a:blip r:embed="rId5">
            <a:alphaModFix/>
          </a:blip>
          <a:srcRect/>
          <a:stretch/>
        </p:blipFill>
        <p:spPr>
          <a:xfrm>
            <a:off x="4597400" y="1618657"/>
            <a:ext cx="1645920" cy="3616899"/>
          </a:xfrm>
          <a:prstGeom prst="rect">
            <a:avLst/>
          </a:prstGeom>
          <a:noFill/>
          <a:ln>
            <a:noFill/>
          </a:ln>
        </p:spPr>
      </p:pic>
      <p:pic>
        <p:nvPicPr>
          <p:cNvPr id="1034" name="Google Shape;1034;p13" descr="A picture containing table, indoor, sitting, small  Description automatically generated"/>
          <p:cNvPicPr preferRelativeResize="0"/>
          <p:nvPr/>
        </p:nvPicPr>
        <p:blipFill rotWithShape="1">
          <a:blip r:embed="rId6">
            <a:alphaModFix/>
          </a:blip>
          <a:srcRect/>
          <a:stretch/>
        </p:blipFill>
        <p:spPr>
          <a:xfrm>
            <a:off x="6565900" y="1618656"/>
            <a:ext cx="1645920" cy="3616899"/>
          </a:xfrm>
          <a:prstGeom prst="rect">
            <a:avLst/>
          </a:prstGeom>
          <a:noFill/>
          <a:ln>
            <a:noFill/>
          </a:ln>
        </p:spPr>
      </p:pic>
      <p:pic>
        <p:nvPicPr>
          <p:cNvPr id="1035" name="Google Shape;1035;p13" descr="A picture containing table, indoor, sitting, small  Description automatically generated"/>
          <p:cNvPicPr preferRelativeResize="0"/>
          <p:nvPr/>
        </p:nvPicPr>
        <p:blipFill rotWithShape="1">
          <a:blip r:embed="rId7">
            <a:alphaModFix/>
          </a:blip>
          <a:srcRect/>
          <a:stretch/>
        </p:blipFill>
        <p:spPr>
          <a:xfrm>
            <a:off x="8534400" y="1618656"/>
            <a:ext cx="1645920" cy="3616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14"/>
          <p:cNvSpPr txBox="1">
            <a:spLocks noGrp="1"/>
          </p:cNvSpPr>
          <p:nvPr>
            <p:ph type="title"/>
          </p:nvPr>
        </p:nvSpPr>
        <p:spPr>
          <a:xfrm>
            <a:off x="498348" y="734608"/>
            <a:ext cx="9976104" cy="5909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sz="3200" b="1" dirty="0" err="1"/>
              <a:t>채널전환</a:t>
            </a:r>
            <a:r>
              <a:rPr lang="en-US" sz="3200" b="1" dirty="0"/>
              <a:t> (CHANNEL SHIFTING)</a:t>
            </a:r>
            <a:endParaRPr sz="3200" b="1" dirty="0"/>
          </a:p>
        </p:txBody>
      </p:sp>
      <p:pic>
        <p:nvPicPr>
          <p:cNvPr id="1042" name="Google Shape;1042;p14" descr="A picture containing table, indoor, sitting, small  Description automatically generated"/>
          <p:cNvPicPr preferRelativeResize="0"/>
          <p:nvPr/>
        </p:nvPicPr>
        <p:blipFill rotWithShape="1">
          <a:blip r:embed="rId3">
            <a:alphaModFix/>
          </a:blip>
          <a:srcRect/>
          <a:stretch/>
        </p:blipFill>
        <p:spPr>
          <a:xfrm>
            <a:off x="972753" y="3638650"/>
            <a:ext cx="2801783" cy="1026997"/>
          </a:xfrm>
          <a:prstGeom prst="rect">
            <a:avLst/>
          </a:prstGeom>
          <a:noFill/>
          <a:ln>
            <a:noFill/>
          </a:ln>
        </p:spPr>
      </p:pic>
      <p:pic>
        <p:nvPicPr>
          <p:cNvPr id="1043" name="Google Shape;1043;p14" descr="A picture containing table, indoor, sitting, small  Description automatically generated"/>
          <p:cNvPicPr preferRelativeResize="0"/>
          <p:nvPr/>
        </p:nvPicPr>
        <p:blipFill rotWithShape="1">
          <a:blip r:embed="rId4">
            <a:alphaModFix/>
          </a:blip>
          <a:srcRect/>
          <a:stretch/>
        </p:blipFill>
        <p:spPr>
          <a:xfrm>
            <a:off x="4203628" y="1325217"/>
            <a:ext cx="2801783" cy="1026997"/>
          </a:xfrm>
          <a:prstGeom prst="rect">
            <a:avLst/>
          </a:prstGeom>
          <a:noFill/>
          <a:ln>
            <a:noFill/>
          </a:ln>
        </p:spPr>
      </p:pic>
      <p:pic>
        <p:nvPicPr>
          <p:cNvPr id="1044" name="Google Shape;1044;p14" descr="A picture containing table, indoor, sitting, small  Description automatically generated"/>
          <p:cNvPicPr preferRelativeResize="0"/>
          <p:nvPr/>
        </p:nvPicPr>
        <p:blipFill rotWithShape="1">
          <a:blip r:embed="rId5">
            <a:alphaModFix/>
          </a:blip>
          <a:srcRect/>
          <a:stretch/>
        </p:blipFill>
        <p:spPr>
          <a:xfrm>
            <a:off x="7402836" y="3638650"/>
            <a:ext cx="2801783" cy="1026997"/>
          </a:xfrm>
          <a:prstGeom prst="rect">
            <a:avLst/>
          </a:prstGeom>
          <a:noFill/>
          <a:ln>
            <a:noFill/>
          </a:ln>
        </p:spPr>
      </p:pic>
      <p:pic>
        <p:nvPicPr>
          <p:cNvPr id="1045" name="Google Shape;1045;p14" descr="A picture containing table, indoor, sitting, small  Description automatically generated"/>
          <p:cNvPicPr preferRelativeResize="0"/>
          <p:nvPr/>
        </p:nvPicPr>
        <p:blipFill rotWithShape="1">
          <a:blip r:embed="rId6">
            <a:alphaModFix/>
          </a:blip>
          <a:srcRect/>
          <a:stretch/>
        </p:blipFill>
        <p:spPr>
          <a:xfrm>
            <a:off x="982910" y="2059104"/>
            <a:ext cx="2801783" cy="1026997"/>
          </a:xfrm>
          <a:prstGeom prst="rect">
            <a:avLst/>
          </a:prstGeom>
          <a:noFill/>
          <a:ln>
            <a:noFill/>
          </a:ln>
        </p:spPr>
      </p:pic>
      <p:pic>
        <p:nvPicPr>
          <p:cNvPr id="1046" name="Google Shape;1046;p14" descr="A picture containing table, indoor, sitting, small  Description automatically generated"/>
          <p:cNvPicPr preferRelativeResize="0"/>
          <p:nvPr/>
        </p:nvPicPr>
        <p:blipFill rotWithShape="1">
          <a:blip r:embed="rId7">
            <a:alphaModFix/>
          </a:blip>
          <a:srcRect/>
          <a:stretch/>
        </p:blipFill>
        <p:spPr>
          <a:xfrm>
            <a:off x="7402836" y="2059103"/>
            <a:ext cx="2801783" cy="1026997"/>
          </a:xfrm>
          <a:prstGeom prst="rect">
            <a:avLst/>
          </a:prstGeom>
          <a:noFill/>
          <a:ln>
            <a:noFill/>
          </a:ln>
        </p:spPr>
      </p:pic>
      <p:pic>
        <p:nvPicPr>
          <p:cNvPr id="1047" name="Google Shape;1047;p14" descr="A picture containing table, indoor, sitting, small  Description automatically generated"/>
          <p:cNvPicPr preferRelativeResize="0"/>
          <p:nvPr/>
        </p:nvPicPr>
        <p:blipFill rotWithShape="1">
          <a:blip r:embed="rId8">
            <a:alphaModFix/>
          </a:blip>
          <a:srcRect/>
          <a:stretch/>
        </p:blipFill>
        <p:spPr>
          <a:xfrm>
            <a:off x="4171961" y="4652953"/>
            <a:ext cx="2801783" cy="1026997"/>
          </a:xfrm>
          <a:prstGeom prst="rect">
            <a:avLst/>
          </a:prstGeom>
          <a:noFill/>
          <a:ln>
            <a:noFill/>
          </a:ln>
        </p:spPr>
      </p:pic>
      <p:pic>
        <p:nvPicPr>
          <p:cNvPr id="1048" name="Google Shape;1048;p14" descr="A picture containing table, indoor, sitting, small  Description automatically generated"/>
          <p:cNvPicPr preferRelativeResize="0"/>
          <p:nvPr/>
        </p:nvPicPr>
        <p:blipFill rotWithShape="1">
          <a:blip r:embed="rId9">
            <a:alphaModFix/>
          </a:blip>
          <a:srcRect/>
          <a:stretch/>
        </p:blipFill>
        <p:spPr>
          <a:xfrm>
            <a:off x="4203628" y="2989085"/>
            <a:ext cx="2801783" cy="10269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5"/>
          <p:cNvSpPr txBox="1">
            <a:spLocks noGrp="1"/>
          </p:cNvSpPr>
          <p:nvPr>
            <p:ph type="title"/>
          </p:nvPr>
        </p:nvSpPr>
        <p:spPr>
          <a:xfrm>
            <a:off x="4974336" y="4224528"/>
            <a:ext cx="5376672" cy="137393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dirty="0" err="1"/>
              <a:t>모델</a:t>
            </a:r>
            <a:r>
              <a:rPr lang="en-US" dirty="0"/>
              <a:t> </a:t>
            </a:r>
            <a:r>
              <a:rPr lang="en-US" dirty="0" err="1"/>
              <a:t>배포</a:t>
            </a:r>
            <a:br>
              <a:rPr lang="en-US" dirty="0"/>
            </a:br>
            <a:r>
              <a:rPr lang="en-US" dirty="0"/>
              <a:t>MODEL DEPLOYMENT</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cxnSp>
        <p:nvCxnSpPr>
          <p:cNvPr id="1060" name="Google Shape;1060;p16"/>
          <p:cNvCxnSpPr/>
          <p:nvPr/>
        </p:nvCxnSpPr>
        <p:spPr>
          <a:xfrm>
            <a:off x="5775689" y="3477143"/>
            <a:ext cx="1457772" cy="1016709"/>
          </a:xfrm>
          <a:prstGeom prst="straightConnector1">
            <a:avLst/>
          </a:prstGeom>
          <a:noFill/>
          <a:ln w="28575" cap="flat" cmpd="sng">
            <a:solidFill>
              <a:schemeClr val="accent3"/>
            </a:solidFill>
            <a:prstDash val="solid"/>
            <a:round/>
            <a:headEnd type="none" w="sm" len="sm"/>
            <a:tailEnd type="none" w="sm" len="sm"/>
          </a:ln>
        </p:spPr>
      </p:cxnSp>
      <p:sp>
        <p:nvSpPr>
          <p:cNvPr id="1061" name="Google Shape;1061;p16"/>
          <p:cNvSpPr txBox="1">
            <a:spLocks noGrp="1"/>
          </p:cNvSpPr>
          <p:nvPr>
            <p:ph type="title"/>
          </p:nvPr>
        </p:nvSpPr>
        <p:spPr>
          <a:xfrm>
            <a:off x="516750" y="640238"/>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dirty="0" err="1"/>
              <a:t>모델</a:t>
            </a:r>
            <a:r>
              <a:rPr lang="en-US" dirty="0"/>
              <a:t> </a:t>
            </a:r>
            <a:r>
              <a:rPr lang="en-US" dirty="0" err="1"/>
              <a:t>배포</a:t>
            </a:r>
            <a:r>
              <a:rPr lang="en-US" dirty="0"/>
              <a:t> (MODEL DEPLOYMENT)</a:t>
            </a:r>
            <a:endParaRPr dirty="0"/>
          </a:p>
        </p:txBody>
      </p:sp>
      <p:pic>
        <p:nvPicPr>
          <p:cNvPr id="1062" name="Google Shape;1062;p16"/>
          <p:cNvPicPr preferRelativeResize="0"/>
          <p:nvPr/>
        </p:nvPicPr>
        <p:blipFill rotWithShape="1">
          <a:blip r:embed="rId3">
            <a:alphaModFix/>
          </a:blip>
          <a:srcRect l="33949" t="46563" r="48253" b="22257"/>
          <a:stretch/>
        </p:blipFill>
        <p:spPr>
          <a:xfrm>
            <a:off x="668449" y="1828800"/>
            <a:ext cx="1560945" cy="2637608"/>
          </a:xfrm>
          <a:prstGeom prst="rect">
            <a:avLst/>
          </a:prstGeom>
          <a:noFill/>
          <a:ln>
            <a:noFill/>
          </a:ln>
        </p:spPr>
      </p:pic>
      <p:sp>
        <p:nvSpPr>
          <p:cNvPr id="1063" name="Google Shape;1063;p16"/>
          <p:cNvSpPr txBox="1"/>
          <p:nvPr/>
        </p:nvSpPr>
        <p:spPr>
          <a:xfrm>
            <a:off x="834449" y="4909795"/>
            <a:ext cx="1135246" cy="48013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400"/>
              <a:buFont typeface="Trebuchet MS"/>
              <a:buNone/>
            </a:pPr>
            <a:r>
              <a:rPr lang="en-US" sz="1400" b="0" i="0" u="none" strike="noStrike" cap="none">
                <a:solidFill>
                  <a:srgbClr val="000000"/>
                </a:solidFill>
                <a:latin typeface="Trebuchet MS"/>
                <a:ea typeface="Trebuchet MS"/>
                <a:cs typeface="Trebuchet MS"/>
                <a:sym typeface="Trebuchet MS"/>
              </a:rPr>
              <a:t>(28, 28,1)</a:t>
            </a:r>
            <a:endParaRPr/>
          </a:p>
          <a:p>
            <a:pPr marL="0" marR="0" lvl="0" indent="0" algn="ctr" rtl="0">
              <a:lnSpc>
                <a:spcPct val="90000"/>
              </a:lnSpc>
              <a:spcBef>
                <a:spcPts val="0"/>
              </a:spcBef>
              <a:spcAft>
                <a:spcPts val="0"/>
              </a:spcAft>
              <a:buClr>
                <a:srgbClr val="000000"/>
              </a:buClr>
              <a:buSzPts val="1400"/>
              <a:buFont typeface="Trebuchet MS"/>
              <a:buNone/>
            </a:pPr>
            <a:r>
              <a:rPr lang="en-US" sz="1400" b="0" i="0" u="none" strike="noStrike" cap="none">
                <a:solidFill>
                  <a:srgbClr val="000000"/>
                </a:solidFill>
                <a:latin typeface="Trebuchet MS"/>
                <a:ea typeface="Trebuchet MS"/>
                <a:cs typeface="Trebuchet MS"/>
                <a:sym typeface="Trebuchet MS"/>
              </a:rPr>
              <a:t>이미지 입력</a:t>
            </a:r>
            <a:endParaRPr/>
          </a:p>
        </p:txBody>
      </p:sp>
      <p:sp>
        <p:nvSpPr>
          <p:cNvPr id="1064" name="Google Shape;1064;p16"/>
          <p:cNvSpPr txBox="1"/>
          <p:nvPr/>
        </p:nvSpPr>
        <p:spPr>
          <a:xfrm>
            <a:off x="2212437" y="4530700"/>
            <a:ext cx="1055097" cy="48013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400"/>
              <a:buFont typeface="Trebuchet MS"/>
              <a:buNone/>
            </a:pPr>
            <a:r>
              <a:rPr lang="en-US" sz="1400" b="0" i="0" u="none" strike="noStrike" cap="none">
                <a:solidFill>
                  <a:srgbClr val="000000"/>
                </a:solidFill>
                <a:latin typeface="Trebuchet MS"/>
                <a:ea typeface="Trebuchet MS"/>
                <a:cs typeface="Trebuchet MS"/>
                <a:sym typeface="Trebuchet MS"/>
              </a:rPr>
              <a:t>(3, 3, 1, 2)</a:t>
            </a:r>
            <a:endParaRPr/>
          </a:p>
          <a:p>
            <a:pPr marL="0" marR="0" lvl="0" indent="0" algn="ctr" rtl="0">
              <a:lnSpc>
                <a:spcPct val="90000"/>
              </a:lnSpc>
              <a:spcBef>
                <a:spcPts val="0"/>
              </a:spcBef>
              <a:spcAft>
                <a:spcPts val="0"/>
              </a:spcAft>
              <a:buClr>
                <a:srgbClr val="000000"/>
              </a:buClr>
              <a:buSzPts val="1400"/>
              <a:buFont typeface="Trebuchet MS"/>
              <a:buNone/>
            </a:pPr>
            <a:r>
              <a:rPr lang="en-US" sz="1400" b="0" i="0" u="none" strike="noStrike" cap="none">
                <a:solidFill>
                  <a:srgbClr val="000000"/>
                </a:solidFill>
                <a:latin typeface="Trebuchet MS"/>
                <a:ea typeface="Trebuchet MS"/>
                <a:cs typeface="Trebuchet MS"/>
                <a:sym typeface="Trebuchet MS"/>
              </a:rPr>
              <a:t>커널</a:t>
            </a:r>
            <a:endParaRPr/>
          </a:p>
        </p:txBody>
      </p:sp>
      <p:sp>
        <p:nvSpPr>
          <p:cNvPr id="1065" name="Google Shape;1065;p16"/>
          <p:cNvSpPr txBox="1"/>
          <p:nvPr/>
        </p:nvSpPr>
        <p:spPr>
          <a:xfrm>
            <a:off x="3034711" y="3883360"/>
            <a:ext cx="1418978" cy="48013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400"/>
              <a:buFont typeface="Trebuchet MS"/>
              <a:buNone/>
            </a:pPr>
            <a:r>
              <a:rPr lang="en-US" sz="1400" b="0" i="0" u="none" strike="noStrike" cap="none">
                <a:solidFill>
                  <a:srgbClr val="000000"/>
                </a:solidFill>
                <a:latin typeface="Trebuchet MS"/>
                <a:ea typeface="Trebuchet MS"/>
                <a:cs typeface="Trebuchet MS"/>
                <a:sym typeface="Trebuchet MS"/>
              </a:rPr>
              <a:t>(28, 28, 2)</a:t>
            </a:r>
            <a:endParaRPr/>
          </a:p>
          <a:p>
            <a:pPr marL="0" marR="0" lvl="0" indent="0" algn="ctr" rtl="0">
              <a:lnSpc>
                <a:spcPct val="90000"/>
              </a:lnSpc>
              <a:spcBef>
                <a:spcPts val="0"/>
              </a:spcBef>
              <a:spcAft>
                <a:spcPts val="0"/>
              </a:spcAft>
              <a:buClr>
                <a:srgbClr val="000000"/>
              </a:buClr>
              <a:buSzPts val="1400"/>
              <a:buFont typeface="Trebuchet MS"/>
              <a:buNone/>
            </a:pPr>
            <a:r>
              <a:rPr lang="en-US" sz="1400" b="0" i="0" u="none" strike="noStrike" cap="none">
                <a:solidFill>
                  <a:srgbClr val="000000"/>
                </a:solidFill>
                <a:latin typeface="Trebuchet MS"/>
                <a:ea typeface="Trebuchet MS"/>
                <a:cs typeface="Trebuchet MS"/>
                <a:sym typeface="Trebuchet MS"/>
              </a:rPr>
              <a:t>스택된 이미지</a:t>
            </a:r>
            <a:endParaRPr/>
          </a:p>
        </p:txBody>
      </p:sp>
      <p:sp>
        <p:nvSpPr>
          <p:cNvPr id="1066" name="Google Shape;1066;p16"/>
          <p:cNvSpPr txBox="1"/>
          <p:nvPr/>
        </p:nvSpPr>
        <p:spPr>
          <a:xfrm>
            <a:off x="4394161" y="4530699"/>
            <a:ext cx="1055097" cy="48013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400"/>
              <a:buFont typeface="Trebuchet MS"/>
              <a:buNone/>
            </a:pPr>
            <a:r>
              <a:rPr lang="en-US" sz="1400" b="0" i="0" u="none" strike="noStrike" cap="none">
                <a:solidFill>
                  <a:srgbClr val="000000"/>
                </a:solidFill>
                <a:latin typeface="Trebuchet MS"/>
                <a:ea typeface="Trebuchet MS"/>
                <a:cs typeface="Trebuchet MS"/>
                <a:sym typeface="Trebuchet MS"/>
              </a:rPr>
              <a:t>(3, 3, 2, 2)</a:t>
            </a:r>
            <a:endParaRPr/>
          </a:p>
          <a:p>
            <a:pPr marL="0" marR="0" lvl="0" indent="0" algn="ctr" rtl="0">
              <a:lnSpc>
                <a:spcPct val="90000"/>
              </a:lnSpc>
              <a:spcBef>
                <a:spcPts val="0"/>
              </a:spcBef>
              <a:spcAft>
                <a:spcPts val="0"/>
              </a:spcAft>
              <a:buClr>
                <a:srgbClr val="000000"/>
              </a:buClr>
              <a:buSzPts val="1400"/>
              <a:buFont typeface="Trebuchet MS"/>
              <a:buNone/>
            </a:pPr>
            <a:r>
              <a:rPr lang="en-US" sz="1400" b="0" i="0" u="none" strike="noStrike" cap="none">
                <a:solidFill>
                  <a:srgbClr val="000000"/>
                </a:solidFill>
                <a:latin typeface="Trebuchet MS"/>
                <a:ea typeface="Trebuchet MS"/>
                <a:cs typeface="Trebuchet MS"/>
                <a:sym typeface="Trebuchet MS"/>
              </a:rPr>
              <a:t>커널</a:t>
            </a:r>
            <a:endParaRPr/>
          </a:p>
        </p:txBody>
      </p:sp>
      <p:sp>
        <p:nvSpPr>
          <p:cNvPr id="1067" name="Google Shape;1067;p16"/>
          <p:cNvSpPr txBox="1"/>
          <p:nvPr/>
        </p:nvSpPr>
        <p:spPr>
          <a:xfrm>
            <a:off x="5371036" y="3893793"/>
            <a:ext cx="1418978" cy="480131"/>
          </a:xfrm>
          <a:prstGeom prst="rect">
            <a:avLst/>
          </a:prstGeom>
          <a:solidFill>
            <a:schemeClr val="lt1"/>
          </a:solid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400"/>
              <a:buFont typeface="Trebuchet MS"/>
              <a:buNone/>
            </a:pPr>
            <a:r>
              <a:rPr lang="en-US" sz="1400" b="0" i="0" u="none" strike="noStrike" cap="none">
                <a:solidFill>
                  <a:srgbClr val="000000"/>
                </a:solidFill>
                <a:latin typeface="Trebuchet MS"/>
                <a:ea typeface="Trebuchet MS"/>
                <a:cs typeface="Trebuchet MS"/>
                <a:sym typeface="Trebuchet MS"/>
              </a:rPr>
              <a:t>(28, 28, 2)</a:t>
            </a:r>
            <a:endParaRPr/>
          </a:p>
          <a:p>
            <a:pPr marL="0" marR="0" lvl="0" indent="0" algn="ctr" rtl="0">
              <a:lnSpc>
                <a:spcPct val="90000"/>
              </a:lnSpc>
              <a:spcBef>
                <a:spcPts val="0"/>
              </a:spcBef>
              <a:spcAft>
                <a:spcPts val="0"/>
              </a:spcAft>
              <a:buClr>
                <a:srgbClr val="000000"/>
              </a:buClr>
              <a:buSzPts val="1400"/>
              <a:buFont typeface="Trebuchet MS"/>
              <a:buNone/>
            </a:pPr>
            <a:r>
              <a:rPr lang="en-US" sz="1400" b="0" i="0" u="none" strike="noStrike" cap="none">
                <a:solidFill>
                  <a:srgbClr val="000000"/>
                </a:solidFill>
                <a:latin typeface="Trebuchet MS"/>
                <a:ea typeface="Trebuchet MS"/>
                <a:cs typeface="Trebuchet MS"/>
                <a:sym typeface="Trebuchet MS"/>
              </a:rPr>
              <a:t>스택된 이미지</a:t>
            </a:r>
            <a:endParaRPr/>
          </a:p>
        </p:txBody>
      </p:sp>
      <p:graphicFrame>
        <p:nvGraphicFramePr>
          <p:cNvPr id="1068" name="Google Shape;1068;p16"/>
          <p:cNvGraphicFramePr/>
          <p:nvPr/>
        </p:nvGraphicFramePr>
        <p:xfrm>
          <a:off x="7206671" y="1555750"/>
          <a:ext cx="280325" cy="2966800"/>
        </p:xfrm>
        <a:graphic>
          <a:graphicData uri="http://schemas.openxmlformats.org/drawingml/2006/table">
            <a:tbl>
              <a:tblPr firstRow="1" bandRow="1">
                <a:noFill/>
                <a:tableStyleId>{E168507C-9958-45BB-9F23-9888C8CE61D2}</a:tableStyleId>
              </a:tblPr>
              <a:tblGrid>
                <a:gridCol w="280325">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262626"/>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3F3F3F"/>
                    </a:solidFill>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868686"/>
                    </a:solidFill>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0C0C0C"/>
                    </a:solidFill>
                  </a:tcPr>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262626"/>
                    </a:solidFill>
                  </a:tcPr>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868686"/>
                    </a:solidFill>
                  </a:tcPr>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endParaRPr sz="18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7"/>
                  </a:ext>
                </a:extLst>
              </a:tr>
            </a:tbl>
          </a:graphicData>
        </a:graphic>
      </p:graphicFrame>
      <p:sp>
        <p:nvSpPr>
          <p:cNvPr id="1069" name="Google Shape;1069;p16"/>
          <p:cNvSpPr txBox="1"/>
          <p:nvPr/>
        </p:nvSpPr>
        <p:spPr>
          <a:xfrm>
            <a:off x="6575885" y="4909795"/>
            <a:ext cx="1495922" cy="67403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400"/>
              <a:buFont typeface="Trebuchet MS"/>
              <a:buNone/>
            </a:pPr>
            <a:r>
              <a:rPr lang="en-US" sz="1400" b="0" i="0" u="none" strike="noStrike" cap="none">
                <a:solidFill>
                  <a:srgbClr val="000000"/>
                </a:solidFill>
                <a:latin typeface="Trebuchet MS"/>
                <a:ea typeface="Trebuchet MS"/>
                <a:cs typeface="Trebuchet MS"/>
                <a:sym typeface="Trebuchet MS"/>
              </a:rPr>
              <a:t>(1568)</a:t>
            </a:r>
            <a:endParaRPr/>
          </a:p>
          <a:p>
            <a:pPr marL="0" marR="0" lvl="0" indent="0" algn="ctr" rtl="0">
              <a:lnSpc>
                <a:spcPct val="90000"/>
              </a:lnSpc>
              <a:spcBef>
                <a:spcPts val="0"/>
              </a:spcBef>
              <a:spcAft>
                <a:spcPts val="0"/>
              </a:spcAft>
              <a:buClr>
                <a:srgbClr val="000000"/>
              </a:buClr>
              <a:buSzPts val="1400"/>
              <a:buFont typeface="Trebuchet MS"/>
              <a:buNone/>
            </a:pPr>
            <a:r>
              <a:rPr lang="en-US" sz="1400" b="0" i="0" u="none" strike="noStrike" cap="none">
                <a:solidFill>
                  <a:srgbClr val="000000"/>
                </a:solidFill>
                <a:latin typeface="Trebuchet MS"/>
                <a:ea typeface="Trebuchet MS"/>
                <a:cs typeface="Trebuchet MS"/>
                <a:sym typeface="Trebuchet MS"/>
              </a:rPr>
              <a:t>평탄화된 이미지</a:t>
            </a:r>
            <a:endParaRPr/>
          </a:p>
          <a:p>
            <a:pPr marL="0" marR="0" lvl="0" indent="0" algn="ctr" rtl="0">
              <a:lnSpc>
                <a:spcPct val="90000"/>
              </a:lnSpc>
              <a:spcBef>
                <a:spcPts val="0"/>
              </a:spcBef>
              <a:spcAft>
                <a:spcPts val="0"/>
              </a:spcAft>
              <a:buClr>
                <a:srgbClr val="000000"/>
              </a:buClr>
              <a:buSzPts val="1400"/>
              <a:buFont typeface="Trebuchet MS"/>
              <a:buNone/>
            </a:pPr>
            <a:r>
              <a:rPr lang="en-US" sz="1400" b="0" i="0" u="none" strike="noStrike" cap="none">
                <a:solidFill>
                  <a:srgbClr val="000000"/>
                </a:solidFill>
                <a:latin typeface="Trebuchet MS"/>
                <a:ea typeface="Trebuchet MS"/>
                <a:cs typeface="Trebuchet MS"/>
                <a:sym typeface="Trebuchet MS"/>
              </a:rPr>
              <a:t>벡터</a:t>
            </a:r>
            <a:endParaRPr/>
          </a:p>
        </p:txBody>
      </p:sp>
      <p:sp>
        <p:nvSpPr>
          <p:cNvPr id="1070" name="Google Shape;1070;p16"/>
          <p:cNvSpPr/>
          <p:nvPr/>
        </p:nvSpPr>
        <p:spPr>
          <a:xfrm>
            <a:off x="8071514" y="1661195"/>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sp>
        <p:nvSpPr>
          <p:cNvPr id="1071" name="Google Shape;1071;p16"/>
          <p:cNvSpPr/>
          <p:nvPr/>
        </p:nvSpPr>
        <p:spPr>
          <a:xfrm>
            <a:off x="8068810" y="4032430"/>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sp>
        <p:nvSpPr>
          <p:cNvPr id="1072" name="Google Shape;1072;p16"/>
          <p:cNvSpPr/>
          <p:nvPr/>
        </p:nvSpPr>
        <p:spPr>
          <a:xfrm>
            <a:off x="8068810" y="4257211"/>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sp>
        <p:nvSpPr>
          <p:cNvPr id="1073" name="Google Shape;1073;p16"/>
          <p:cNvSpPr/>
          <p:nvPr/>
        </p:nvSpPr>
        <p:spPr>
          <a:xfrm>
            <a:off x="8713976" y="1661195"/>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sp>
        <p:nvSpPr>
          <p:cNvPr id="1074" name="Google Shape;1074;p16"/>
          <p:cNvSpPr/>
          <p:nvPr/>
        </p:nvSpPr>
        <p:spPr>
          <a:xfrm>
            <a:off x="8711273" y="4032430"/>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sp>
        <p:nvSpPr>
          <p:cNvPr id="1075" name="Google Shape;1075;p16"/>
          <p:cNvSpPr/>
          <p:nvPr/>
        </p:nvSpPr>
        <p:spPr>
          <a:xfrm>
            <a:off x="8711273" y="4257211"/>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sp>
        <p:nvSpPr>
          <p:cNvPr id="1076" name="Google Shape;1076;p16"/>
          <p:cNvSpPr/>
          <p:nvPr/>
        </p:nvSpPr>
        <p:spPr>
          <a:xfrm>
            <a:off x="9517236" y="4532666"/>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grpSp>
        <p:nvGrpSpPr>
          <p:cNvPr id="1077" name="Google Shape;1077;p16"/>
          <p:cNvGrpSpPr/>
          <p:nvPr/>
        </p:nvGrpSpPr>
        <p:grpSpPr>
          <a:xfrm>
            <a:off x="8263035" y="1754334"/>
            <a:ext cx="450940" cy="2596016"/>
            <a:chOff x="8430176" y="1754334"/>
            <a:chExt cx="283800" cy="2596016"/>
          </a:xfrm>
        </p:grpSpPr>
        <p:cxnSp>
          <p:nvCxnSpPr>
            <p:cNvPr id="1078" name="Google Shape;1078;p16"/>
            <p:cNvCxnSpPr>
              <a:endCxn id="1073" idx="2"/>
            </p:cNvCxnSpPr>
            <p:nvPr/>
          </p:nvCxnSpPr>
          <p:spPr>
            <a:xfrm rot="10800000" flipH="1">
              <a:off x="8430176" y="1754334"/>
              <a:ext cx="283800" cy="2595900"/>
            </a:xfrm>
            <a:prstGeom prst="straightConnector1">
              <a:avLst/>
            </a:prstGeom>
            <a:noFill/>
            <a:ln w="28575" cap="flat" cmpd="sng">
              <a:solidFill>
                <a:srgbClr val="7F7F7F"/>
              </a:solidFill>
              <a:prstDash val="solid"/>
              <a:round/>
              <a:headEnd type="none" w="sm" len="sm"/>
              <a:tailEnd type="none" w="sm" len="sm"/>
            </a:ln>
          </p:spPr>
        </p:cxnSp>
        <p:cxnSp>
          <p:nvCxnSpPr>
            <p:cNvPr id="1079" name="Google Shape;1079;p16"/>
            <p:cNvCxnSpPr>
              <a:endCxn id="1074" idx="2"/>
            </p:cNvCxnSpPr>
            <p:nvPr/>
          </p:nvCxnSpPr>
          <p:spPr>
            <a:xfrm rot="10800000" flipH="1">
              <a:off x="8431175" y="4125569"/>
              <a:ext cx="281100" cy="224700"/>
            </a:xfrm>
            <a:prstGeom prst="straightConnector1">
              <a:avLst/>
            </a:prstGeom>
            <a:noFill/>
            <a:ln w="28575" cap="flat" cmpd="sng">
              <a:solidFill>
                <a:srgbClr val="7F7F7F"/>
              </a:solidFill>
              <a:prstDash val="solid"/>
              <a:round/>
              <a:headEnd type="none" w="sm" len="sm"/>
              <a:tailEnd type="none" w="sm" len="sm"/>
            </a:ln>
          </p:spPr>
        </p:cxnSp>
        <p:cxnSp>
          <p:nvCxnSpPr>
            <p:cNvPr id="1080" name="Google Shape;1080;p16"/>
            <p:cNvCxnSpPr>
              <a:endCxn id="1075" idx="2"/>
            </p:cNvCxnSpPr>
            <p:nvPr/>
          </p:nvCxnSpPr>
          <p:spPr>
            <a:xfrm>
              <a:off x="8431175" y="4350350"/>
              <a:ext cx="281100" cy="0"/>
            </a:xfrm>
            <a:prstGeom prst="straightConnector1">
              <a:avLst/>
            </a:prstGeom>
            <a:noFill/>
            <a:ln w="28575" cap="flat" cmpd="sng">
              <a:solidFill>
                <a:srgbClr val="7F7F7F"/>
              </a:solidFill>
              <a:prstDash val="solid"/>
              <a:round/>
              <a:headEnd type="none" w="sm" len="sm"/>
              <a:tailEnd type="none" w="sm" len="sm"/>
            </a:ln>
          </p:spPr>
        </p:cxnSp>
        <p:cxnSp>
          <p:nvCxnSpPr>
            <p:cNvPr id="1081" name="Google Shape;1081;p16"/>
            <p:cNvCxnSpPr>
              <a:endCxn id="1073" idx="2"/>
            </p:cNvCxnSpPr>
            <p:nvPr/>
          </p:nvCxnSpPr>
          <p:spPr>
            <a:xfrm>
              <a:off x="8432876" y="1754334"/>
              <a:ext cx="281100" cy="0"/>
            </a:xfrm>
            <a:prstGeom prst="straightConnector1">
              <a:avLst/>
            </a:prstGeom>
            <a:noFill/>
            <a:ln w="28575" cap="flat" cmpd="sng">
              <a:solidFill>
                <a:srgbClr val="7F7F7F"/>
              </a:solidFill>
              <a:prstDash val="solid"/>
              <a:round/>
              <a:headEnd type="none" w="sm" len="sm"/>
              <a:tailEnd type="none" w="sm" len="sm"/>
            </a:ln>
          </p:spPr>
        </p:cxnSp>
        <p:cxnSp>
          <p:nvCxnSpPr>
            <p:cNvPr id="1082" name="Google Shape;1082;p16"/>
            <p:cNvCxnSpPr>
              <a:endCxn id="1074" idx="2"/>
            </p:cNvCxnSpPr>
            <p:nvPr/>
          </p:nvCxnSpPr>
          <p:spPr>
            <a:xfrm>
              <a:off x="8433875" y="1754369"/>
              <a:ext cx="278400" cy="2371200"/>
            </a:xfrm>
            <a:prstGeom prst="straightConnector1">
              <a:avLst/>
            </a:prstGeom>
            <a:noFill/>
            <a:ln w="28575" cap="flat" cmpd="sng">
              <a:solidFill>
                <a:srgbClr val="7F7F7F"/>
              </a:solidFill>
              <a:prstDash val="solid"/>
              <a:round/>
              <a:headEnd type="none" w="sm" len="sm"/>
              <a:tailEnd type="none" w="sm" len="sm"/>
            </a:ln>
          </p:spPr>
        </p:cxnSp>
        <p:cxnSp>
          <p:nvCxnSpPr>
            <p:cNvPr id="1083" name="Google Shape;1083;p16"/>
            <p:cNvCxnSpPr>
              <a:endCxn id="1075" idx="2"/>
            </p:cNvCxnSpPr>
            <p:nvPr/>
          </p:nvCxnSpPr>
          <p:spPr>
            <a:xfrm>
              <a:off x="8433875" y="1754450"/>
              <a:ext cx="278400" cy="2595900"/>
            </a:xfrm>
            <a:prstGeom prst="straightConnector1">
              <a:avLst/>
            </a:prstGeom>
            <a:noFill/>
            <a:ln w="28575" cap="flat" cmpd="sng">
              <a:solidFill>
                <a:srgbClr val="7F7F7F"/>
              </a:solidFill>
              <a:prstDash val="solid"/>
              <a:round/>
              <a:headEnd type="none" w="sm" len="sm"/>
              <a:tailEnd type="none" w="sm" len="sm"/>
            </a:ln>
          </p:spPr>
        </p:cxnSp>
        <p:cxnSp>
          <p:nvCxnSpPr>
            <p:cNvPr id="1084" name="Google Shape;1084;p16"/>
            <p:cNvCxnSpPr>
              <a:endCxn id="1073" idx="2"/>
            </p:cNvCxnSpPr>
            <p:nvPr/>
          </p:nvCxnSpPr>
          <p:spPr>
            <a:xfrm rot="10800000" flipH="1">
              <a:off x="8430176" y="1754334"/>
              <a:ext cx="283800" cy="2371200"/>
            </a:xfrm>
            <a:prstGeom prst="straightConnector1">
              <a:avLst/>
            </a:prstGeom>
            <a:noFill/>
            <a:ln w="28575" cap="flat" cmpd="sng">
              <a:solidFill>
                <a:srgbClr val="7F7F7F"/>
              </a:solidFill>
              <a:prstDash val="solid"/>
              <a:round/>
              <a:headEnd type="none" w="sm" len="sm"/>
              <a:tailEnd type="none" w="sm" len="sm"/>
            </a:ln>
          </p:spPr>
        </p:cxnSp>
        <p:cxnSp>
          <p:nvCxnSpPr>
            <p:cNvPr id="1085" name="Google Shape;1085;p16"/>
            <p:cNvCxnSpPr>
              <a:endCxn id="1074" idx="2"/>
            </p:cNvCxnSpPr>
            <p:nvPr/>
          </p:nvCxnSpPr>
          <p:spPr>
            <a:xfrm>
              <a:off x="8431175" y="4125569"/>
              <a:ext cx="281100" cy="0"/>
            </a:xfrm>
            <a:prstGeom prst="straightConnector1">
              <a:avLst/>
            </a:prstGeom>
            <a:noFill/>
            <a:ln w="28575" cap="flat" cmpd="sng">
              <a:solidFill>
                <a:srgbClr val="7F7F7F"/>
              </a:solidFill>
              <a:prstDash val="solid"/>
              <a:round/>
              <a:headEnd type="none" w="sm" len="sm"/>
              <a:tailEnd type="none" w="sm" len="sm"/>
            </a:ln>
          </p:spPr>
        </p:cxnSp>
        <p:cxnSp>
          <p:nvCxnSpPr>
            <p:cNvPr id="1086" name="Google Shape;1086;p16"/>
            <p:cNvCxnSpPr>
              <a:endCxn id="1075" idx="2"/>
            </p:cNvCxnSpPr>
            <p:nvPr/>
          </p:nvCxnSpPr>
          <p:spPr>
            <a:xfrm>
              <a:off x="8431175" y="4125650"/>
              <a:ext cx="281100" cy="224700"/>
            </a:xfrm>
            <a:prstGeom prst="straightConnector1">
              <a:avLst/>
            </a:prstGeom>
            <a:noFill/>
            <a:ln w="28575" cap="flat" cmpd="sng">
              <a:solidFill>
                <a:srgbClr val="7F7F7F"/>
              </a:solidFill>
              <a:prstDash val="solid"/>
              <a:round/>
              <a:headEnd type="none" w="sm" len="sm"/>
              <a:tailEnd type="none" w="sm" len="sm"/>
            </a:ln>
          </p:spPr>
        </p:cxnSp>
      </p:grpSp>
      <p:sp>
        <p:nvSpPr>
          <p:cNvPr id="1087" name="Google Shape;1087;p16"/>
          <p:cNvSpPr/>
          <p:nvPr/>
        </p:nvSpPr>
        <p:spPr>
          <a:xfrm>
            <a:off x="9514576" y="4174453"/>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sp>
        <p:nvSpPr>
          <p:cNvPr id="1088" name="Google Shape;1088;p16"/>
          <p:cNvSpPr/>
          <p:nvPr/>
        </p:nvSpPr>
        <p:spPr>
          <a:xfrm>
            <a:off x="9517236" y="3814915"/>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sp>
        <p:nvSpPr>
          <p:cNvPr id="1089" name="Google Shape;1089;p16"/>
          <p:cNvSpPr/>
          <p:nvPr/>
        </p:nvSpPr>
        <p:spPr>
          <a:xfrm>
            <a:off x="9514576" y="3456702"/>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sp>
        <p:nvSpPr>
          <p:cNvPr id="1090" name="Google Shape;1090;p16"/>
          <p:cNvSpPr/>
          <p:nvPr/>
        </p:nvSpPr>
        <p:spPr>
          <a:xfrm>
            <a:off x="9517236" y="3082242"/>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sp>
        <p:nvSpPr>
          <p:cNvPr id="1091" name="Google Shape;1091;p16"/>
          <p:cNvSpPr/>
          <p:nvPr/>
        </p:nvSpPr>
        <p:spPr>
          <a:xfrm>
            <a:off x="9514576" y="2724029"/>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sp>
        <p:nvSpPr>
          <p:cNvPr id="1092" name="Google Shape;1092;p16"/>
          <p:cNvSpPr/>
          <p:nvPr/>
        </p:nvSpPr>
        <p:spPr>
          <a:xfrm>
            <a:off x="9522129" y="2366398"/>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sp>
        <p:nvSpPr>
          <p:cNvPr id="1093" name="Google Shape;1093;p16"/>
          <p:cNvSpPr/>
          <p:nvPr/>
        </p:nvSpPr>
        <p:spPr>
          <a:xfrm>
            <a:off x="9519469" y="2008184"/>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sp>
        <p:nvSpPr>
          <p:cNvPr id="1094" name="Google Shape;1094;p16"/>
          <p:cNvSpPr/>
          <p:nvPr/>
        </p:nvSpPr>
        <p:spPr>
          <a:xfrm>
            <a:off x="9517236" y="1650553"/>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sp>
        <p:nvSpPr>
          <p:cNvPr id="1095" name="Google Shape;1095;p16"/>
          <p:cNvSpPr/>
          <p:nvPr/>
        </p:nvSpPr>
        <p:spPr>
          <a:xfrm>
            <a:off x="9514576" y="1292340"/>
            <a:ext cx="187420" cy="186278"/>
          </a:xfrm>
          <a:prstGeom prst="ellipse">
            <a:avLst/>
          </a:prstGeom>
          <a:solidFill>
            <a:srgbClr val="E6FFBE"/>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grpSp>
        <p:nvGrpSpPr>
          <p:cNvPr id="1096" name="Google Shape;1096;p16"/>
          <p:cNvGrpSpPr/>
          <p:nvPr/>
        </p:nvGrpSpPr>
        <p:grpSpPr>
          <a:xfrm>
            <a:off x="8898516" y="1385479"/>
            <a:ext cx="623612" cy="3240326"/>
            <a:chOff x="9127629" y="1385479"/>
            <a:chExt cx="394500" cy="3240326"/>
          </a:xfrm>
        </p:grpSpPr>
        <p:cxnSp>
          <p:nvCxnSpPr>
            <p:cNvPr id="1097" name="Google Shape;1097;p16"/>
            <p:cNvCxnSpPr>
              <a:endCxn id="1076" idx="2"/>
            </p:cNvCxnSpPr>
            <p:nvPr/>
          </p:nvCxnSpPr>
          <p:spPr>
            <a:xfrm>
              <a:off x="9132033" y="1765905"/>
              <a:ext cx="387000" cy="2859900"/>
            </a:xfrm>
            <a:prstGeom prst="straightConnector1">
              <a:avLst/>
            </a:prstGeom>
            <a:noFill/>
            <a:ln w="28575" cap="flat" cmpd="sng">
              <a:solidFill>
                <a:srgbClr val="7F7F7F"/>
              </a:solidFill>
              <a:prstDash val="solid"/>
              <a:round/>
              <a:headEnd type="none" w="sm" len="sm"/>
              <a:tailEnd type="none" w="sm" len="sm"/>
            </a:ln>
          </p:spPr>
        </p:cxnSp>
        <p:cxnSp>
          <p:nvCxnSpPr>
            <p:cNvPr id="1098" name="Google Shape;1098;p16"/>
            <p:cNvCxnSpPr>
              <a:endCxn id="1076" idx="2"/>
            </p:cNvCxnSpPr>
            <p:nvPr/>
          </p:nvCxnSpPr>
          <p:spPr>
            <a:xfrm>
              <a:off x="9129333" y="4137105"/>
              <a:ext cx="389700" cy="488700"/>
            </a:xfrm>
            <a:prstGeom prst="straightConnector1">
              <a:avLst/>
            </a:prstGeom>
            <a:noFill/>
            <a:ln w="28575" cap="flat" cmpd="sng">
              <a:solidFill>
                <a:srgbClr val="7F7F7F"/>
              </a:solidFill>
              <a:prstDash val="solid"/>
              <a:round/>
              <a:headEnd type="none" w="sm" len="sm"/>
              <a:tailEnd type="none" w="sm" len="sm"/>
            </a:ln>
          </p:spPr>
        </p:cxnSp>
        <p:cxnSp>
          <p:nvCxnSpPr>
            <p:cNvPr id="1099" name="Google Shape;1099;p16"/>
            <p:cNvCxnSpPr>
              <a:endCxn id="1076" idx="2"/>
            </p:cNvCxnSpPr>
            <p:nvPr/>
          </p:nvCxnSpPr>
          <p:spPr>
            <a:xfrm>
              <a:off x="9129333" y="4361805"/>
              <a:ext cx="389700" cy="264000"/>
            </a:xfrm>
            <a:prstGeom prst="straightConnector1">
              <a:avLst/>
            </a:prstGeom>
            <a:noFill/>
            <a:ln w="28575" cap="flat" cmpd="sng">
              <a:solidFill>
                <a:srgbClr val="7F7F7F"/>
              </a:solidFill>
              <a:prstDash val="solid"/>
              <a:round/>
              <a:headEnd type="none" w="sm" len="sm"/>
              <a:tailEnd type="none" w="sm" len="sm"/>
            </a:ln>
          </p:spPr>
        </p:cxnSp>
        <p:cxnSp>
          <p:nvCxnSpPr>
            <p:cNvPr id="1100" name="Google Shape;1100;p16"/>
            <p:cNvCxnSpPr>
              <a:endCxn id="1087" idx="2"/>
            </p:cNvCxnSpPr>
            <p:nvPr/>
          </p:nvCxnSpPr>
          <p:spPr>
            <a:xfrm rot="10800000" flipH="1">
              <a:off x="9130351" y="4267592"/>
              <a:ext cx="387000" cy="94200"/>
            </a:xfrm>
            <a:prstGeom prst="straightConnector1">
              <a:avLst/>
            </a:prstGeom>
            <a:noFill/>
            <a:ln w="28575" cap="flat" cmpd="sng">
              <a:solidFill>
                <a:srgbClr val="7F7F7F"/>
              </a:solidFill>
              <a:prstDash val="solid"/>
              <a:round/>
              <a:headEnd type="none" w="sm" len="sm"/>
              <a:tailEnd type="none" w="sm" len="sm"/>
            </a:ln>
          </p:spPr>
        </p:cxnSp>
        <p:cxnSp>
          <p:nvCxnSpPr>
            <p:cNvPr id="1101" name="Google Shape;1101;p16"/>
            <p:cNvCxnSpPr>
              <a:endCxn id="1087" idx="2"/>
            </p:cNvCxnSpPr>
            <p:nvPr/>
          </p:nvCxnSpPr>
          <p:spPr>
            <a:xfrm>
              <a:off x="9130351" y="4137092"/>
              <a:ext cx="387000" cy="130500"/>
            </a:xfrm>
            <a:prstGeom prst="straightConnector1">
              <a:avLst/>
            </a:prstGeom>
            <a:noFill/>
            <a:ln w="28575" cap="flat" cmpd="sng">
              <a:solidFill>
                <a:srgbClr val="7F7F7F"/>
              </a:solidFill>
              <a:prstDash val="solid"/>
              <a:round/>
              <a:headEnd type="none" w="sm" len="sm"/>
              <a:tailEnd type="none" w="sm" len="sm"/>
            </a:ln>
          </p:spPr>
        </p:cxnSp>
        <p:cxnSp>
          <p:nvCxnSpPr>
            <p:cNvPr id="1102" name="Google Shape;1102;p16"/>
            <p:cNvCxnSpPr>
              <a:endCxn id="1087" idx="2"/>
            </p:cNvCxnSpPr>
            <p:nvPr/>
          </p:nvCxnSpPr>
          <p:spPr>
            <a:xfrm>
              <a:off x="9133051" y="1765892"/>
              <a:ext cx="384300" cy="2501700"/>
            </a:xfrm>
            <a:prstGeom prst="straightConnector1">
              <a:avLst/>
            </a:prstGeom>
            <a:noFill/>
            <a:ln w="28575" cap="flat" cmpd="sng">
              <a:solidFill>
                <a:srgbClr val="7F7F7F"/>
              </a:solidFill>
              <a:prstDash val="solid"/>
              <a:round/>
              <a:headEnd type="none" w="sm" len="sm"/>
              <a:tailEnd type="none" w="sm" len="sm"/>
            </a:ln>
          </p:spPr>
        </p:cxnSp>
        <p:cxnSp>
          <p:nvCxnSpPr>
            <p:cNvPr id="1103" name="Google Shape;1103;p16"/>
            <p:cNvCxnSpPr>
              <a:endCxn id="1088" idx="2"/>
            </p:cNvCxnSpPr>
            <p:nvPr/>
          </p:nvCxnSpPr>
          <p:spPr>
            <a:xfrm rot="10800000" flipH="1">
              <a:off x="9129333" y="3908054"/>
              <a:ext cx="389700" cy="229200"/>
            </a:xfrm>
            <a:prstGeom prst="straightConnector1">
              <a:avLst/>
            </a:prstGeom>
            <a:noFill/>
            <a:ln w="28575" cap="flat" cmpd="sng">
              <a:solidFill>
                <a:srgbClr val="7F7F7F"/>
              </a:solidFill>
              <a:prstDash val="solid"/>
              <a:round/>
              <a:headEnd type="none" w="sm" len="sm"/>
              <a:tailEnd type="none" w="sm" len="sm"/>
            </a:ln>
          </p:spPr>
        </p:cxnSp>
        <p:cxnSp>
          <p:nvCxnSpPr>
            <p:cNvPr id="1104" name="Google Shape;1104;p16"/>
            <p:cNvCxnSpPr>
              <a:endCxn id="1088" idx="2"/>
            </p:cNvCxnSpPr>
            <p:nvPr/>
          </p:nvCxnSpPr>
          <p:spPr>
            <a:xfrm rot="10800000" flipH="1">
              <a:off x="9129333" y="3908054"/>
              <a:ext cx="389700" cy="453900"/>
            </a:xfrm>
            <a:prstGeom prst="straightConnector1">
              <a:avLst/>
            </a:prstGeom>
            <a:noFill/>
            <a:ln w="28575" cap="flat" cmpd="sng">
              <a:solidFill>
                <a:srgbClr val="7F7F7F"/>
              </a:solidFill>
              <a:prstDash val="solid"/>
              <a:round/>
              <a:headEnd type="none" w="sm" len="sm"/>
              <a:tailEnd type="none" w="sm" len="sm"/>
            </a:ln>
          </p:spPr>
        </p:cxnSp>
        <p:cxnSp>
          <p:nvCxnSpPr>
            <p:cNvPr id="1105" name="Google Shape;1105;p16"/>
            <p:cNvCxnSpPr>
              <a:endCxn id="1088" idx="2"/>
            </p:cNvCxnSpPr>
            <p:nvPr/>
          </p:nvCxnSpPr>
          <p:spPr>
            <a:xfrm>
              <a:off x="9132033" y="1765754"/>
              <a:ext cx="387000" cy="2142300"/>
            </a:xfrm>
            <a:prstGeom prst="straightConnector1">
              <a:avLst/>
            </a:prstGeom>
            <a:noFill/>
            <a:ln w="28575" cap="flat" cmpd="sng">
              <a:solidFill>
                <a:srgbClr val="7F7F7F"/>
              </a:solidFill>
              <a:prstDash val="solid"/>
              <a:round/>
              <a:headEnd type="none" w="sm" len="sm"/>
              <a:tailEnd type="none" w="sm" len="sm"/>
            </a:ln>
          </p:spPr>
        </p:cxnSp>
        <p:cxnSp>
          <p:nvCxnSpPr>
            <p:cNvPr id="1106" name="Google Shape;1106;p16"/>
            <p:cNvCxnSpPr>
              <a:endCxn id="1089" idx="2"/>
            </p:cNvCxnSpPr>
            <p:nvPr/>
          </p:nvCxnSpPr>
          <p:spPr>
            <a:xfrm rot="10800000" flipH="1">
              <a:off x="9130351" y="3549841"/>
              <a:ext cx="387000" cy="812100"/>
            </a:xfrm>
            <a:prstGeom prst="straightConnector1">
              <a:avLst/>
            </a:prstGeom>
            <a:noFill/>
            <a:ln w="28575" cap="flat" cmpd="sng">
              <a:solidFill>
                <a:srgbClr val="7F7F7F"/>
              </a:solidFill>
              <a:prstDash val="solid"/>
              <a:round/>
              <a:headEnd type="none" w="sm" len="sm"/>
              <a:tailEnd type="none" w="sm" len="sm"/>
            </a:ln>
          </p:spPr>
        </p:cxnSp>
        <p:cxnSp>
          <p:nvCxnSpPr>
            <p:cNvPr id="1107" name="Google Shape;1107;p16"/>
            <p:cNvCxnSpPr>
              <a:endCxn id="1089" idx="2"/>
            </p:cNvCxnSpPr>
            <p:nvPr/>
          </p:nvCxnSpPr>
          <p:spPr>
            <a:xfrm rot="10800000" flipH="1">
              <a:off x="9130351" y="3549841"/>
              <a:ext cx="387000" cy="587400"/>
            </a:xfrm>
            <a:prstGeom prst="straightConnector1">
              <a:avLst/>
            </a:prstGeom>
            <a:noFill/>
            <a:ln w="28575" cap="flat" cmpd="sng">
              <a:solidFill>
                <a:srgbClr val="7F7F7F"/>
              </a:solidFill>
              <a:prstDash val="solid"/>
              <a:round/>
              <a:headEnd type="none" w="sm" len="sm"/>
              <a:tailEnd type="none" w="sm" len="sm"/>
            </a:ln>
          </p:spPr>
        </p:cxnSp>
        <p:cxnSp>
          <p:nvCxnSpPr>
            <p:cNvPr id="1108" name="Google Shape;1108;p16"/>
            <p:cNvCxnSpPr>
              <a:endCxn id="1089" idx="2"/>
            </p:cNvCxnSpPr>
            <p:nvPr/>
          </p:nvCxnSpPr>
          <p:spPr>
            <a:xfrm>
              <a:off x="9133051" y="1765741"/>
              <a:ext cx="384300" cy="1784100"/>
            </a:xfrm>
            <a:prstGeom prst="straightConnector1">
              <a:avLst/>
            </a:prstGeom>
            <a:noFill/>
            <a:ln w="28575" cap="flat" cmpd="sng">
              <a:solidFill>
                <a:srgbClr val="7F7F7F"/>
              </a:solidFill>
              <a:prstDash val="solid"/>
              <a:round/>
              <a:headEnd type="none" w="sm" len="sm"/>
              <a:tailEnd type="none" w="sm" len="sm"/>
            </a:ln>
          </p:spPr>
        </p:cxnSp>
        <p:cxnSp>
          <p:nvCxnSpPr>
            <p:cNvPr id="1109" name="Google Shape;1109;p16"/>
            <p:cNvCxnSpPr>
              <a:endCxn id="1090" idx="2"/>
            </p:cNvCxnSpPr>
            <p:nvPr/>
          </p:nvCxnSpPr>
          <p:spPr>
            <a:xfrm rot="10800000" flipH="1">
              <a:off x="9129333" y="3175381"/>
              <a:ext cx="389700" cy="1186500"/>
            </a:xfrm>
            <a:prstGeom prst="straightConnector1">
              <a:avLst/>
            </a:prstGeom>
            <a:noFill/>
            <a:ln w="28575" cap="flat" cmpd="sng">
              <a:solidFill>
                <a:srgbClr val="7F7F7F"/>
              </a:solidFill>
              <a:prstDash val="solid"/>
              <a:round/>
              <a:headEnd type="none" w="sm" len="sm"/>
              <a:tailEnd type="none" w="sm" len="sm"/>
            </a:ln>
          </p:spPr>
        </p:cxnSp>
        <p:cxnSp>
          <p:nvCxnSpPr>
            <p:cNvPr id="1110" name="Google Shape;1110;p16"/>
            <p:cNvCxnSpPr>
              <a:endCxn id="1090" idx="2"/>
            </p:cNvCxnSpPr>
            <p:nvPr/>
          </p:nvCxnSpPr>
          <p:spPr>
            <a:xfrm rot="10800000" flipH="1">
              <a:off x="9129333" y="3175381"/>
              <a:ext cx="389700" cy="961800"/>
            </a:xfrm>
            <a:prstGeom prst="straightConnector1">
              <a:avLst/>
            </a:prstGeom>
            <a:noFill/>
            <a:ln w="28575" cap="flat" cmpd="sng">
              <a:solidFill>
                <a:srgbClr val="7F7F7F"/>
              </a:solidFill>
              <a:prstDash val="solid"/>
              <a:round/>
              <a:headEnd type="none" w="sm" len="sm"/>
              <a:tailEnd type="none" w="sm" len="sm"/>
            </a:ln>
          </p:spPr>
        </p:cxnSp>
        <p:cxnSp>
          <p:nvCxnSpPr>
            <p:cNvPr id="1111" name="Google Shape;1111;p16"/>
            <p:cNvCxnSpPr>
              <a:endCxn id="1090" idx="2"/>
            </p:cNvCxnSpPr>
            <p:nvPr/>
          </p:nvCxnSpPr>
          <p:spPr>
            <a:xfrm>
              <a:off x="9132033" y="1765981"/>
              <a:ext cx="387000" cy="1409400"/>
            </a:xfrm>
            <a:prstGeom prst="straightConnector1">
              <a:avLst/>
            </a:prstGeom>
            <a:noFill/>
            <a:ln w="28575" cap="flat" cmpd="sng">
              <a:solidFill>
                <a:srgbClr val="7F7F7F"/>
              </a:solidFill>
              <a:prstDash val="solid"/>
              <a:round/>
              <a:headEnd type="none" w="sm" len="sm"/>
              <a:tailEnd type="none" w="sm" len="sm"/>
            </a:ln>
          </p:spPr>
        </p:cxnSp>
        <p:cxnSp>
          <p:nvCxnSpPr>
            <p:cNvPr id="1112" name="Google Shape;1112;p16"/>
            <p:cNvCxnSpPr>
              <a:endCxn id="1091" idx="2"/>
            </p:cNvCxnSpPr>
            <p:nvPr/>
          </p:nvCxnSpPr>
          <p:spPr>
            <a:xfrm rot="10800000" flipH="1">
              <a:off x="9130351" y="2817168"/>
              <a:ext cx="387000" cy="1320000"/>
            </a:xfrm>
            <a:prstGeom prst="straightConnector1">
              <a:avLst/>
            </a:prstGeom>
            <a:noFill/>
            <a:ln w="28575" cap="flat" cmpd="sng">
              <a:solidFill>
                <a:srgbClr val="7F7F7F"/>
              </a:solidFill>
              <a:prstDash val="solid"/>
              <a:round/>
              <a:headEnd type="none" w="sm" len="sm"/>
              <a:tailEnd type="none" w="sm" len="sm"/>
            </a:ln>
          </p:spPr>
        </p:cxnSp>
        <p:cxnSp>
          <p:nvCxnSpPr>
            <p:cNvPr id="1113" name="Google Shape;1113;p16"/>
            <p:cNvCxnSpPr>
              <a:endCxn id="1091" idx="2"/>
            </p:cNvCxnSpPr>
            <p:nvPr/>
          </p:nvCxnSpPr>
          <p:spPr>
            <a:xfrm rot="10800000" flipH="1">
              <a:off x="9130351" y="2817168"/>
              <a:ext cx="387000" cy="1544700"/>
            </a:xfrm>
            <a:prstGeom prst="straightConnector1">
              <a:avLst/>
            </a:prstGeom>
            <a:noFill/>
            <a:ln w="28575" cap="flat" cmpd="sng">
              <a:solidFill>
                <a:srgbClr val="7F7F7F"/>
              </a:solidFill>
              <a:prstDash val="solid"/>
              <a:round/>
              <a:headEnd type="none" w="sm" len="sm"/>
              <a:tailEnd type="none" w="sm" len="sm"/>
            </a:ln>
          </p:spPr>
        </p:cxnSp>
        <p:cxnSp>
          <p:nvCxnSpPr>
            <p:cNvPr id="1114" name="Google Shape;1114;p16"/>
            <p:cNvCxnSpPr>
              <a:endCxn id="1091" idx="2"/>
            </p:cNvCxnSpPr>
            <p:nvPr/>
          </p:nvCxnSpPr>
          <p:spPr>
            <a:xfrm>
              <a:off x="9133051" y="1765968"/>
              <a:ext cx="384300" cy="1051200"/>
            </a:xfrm>
            <a:prstGeom prst="straightConnector1">
              <a:avLst/>
            </a:prstGeom>
            <a:noFill/>
            <a:ln w="28575" cap="flat" cmpd="sng">
              <a:solidFill>
                <a:srgbClr val="7F7F7F"/>
              </a:solidFill>
              <a:prstDash val="solid"/>
              <a:round/>
              <a:headEnd type="none" w="sm" len="sm"/>
              <a:tailEnd type="none" w="sm" len="sm"/>
            </a:ln>
          </p:spPr>
        </p:cxnSp>
        <p:cxnSp>
          <p:nvCxnSpPr>
            <p:cNvPr id="1115" name="Google Shape;1115;p16"/>
            <p:cNvCxnSpPr>
              <a:endCxn id="1092" idx="2"/>
            </p:cNvCxnSpPr>
            <p:nvPr/>
          </p:nvCxnSpPr>
          <p:spPr>
            <a:xfrm rot="10800000" flipH="1">
              <a:off x="9127629" y="2459537"/>
              <a:ext cx="394500" cy="1902300"/>
            </a:xfrm>
            <a:prstGeom prst="straightConnector1">
              <a:avLst/>
            </a:prstGeom>
            <a:noFill/>
            <a:ln w="28575" cap="flat" cmpd="sng">
              <a:solidFill>
                <a:srgbClr val="7F7F7F"/>
              </a:solidFill>
              <a:prstDash val="solid"/>
              <a:round/>
              <a:headEnd type="none" w="sm" len="sm"/>
              <a:tailEnd type="none" w="sm" len="sm"/>
            </a:ln>
          </p:spPr>
        </p:cxnSp>
        <p:cxnSp>
          <p:nvCxnSpPr>
            <p:cNvPr id="1116" name="Google Shape;1116;p16"/>
            <p:cNvCxnSpPr>
              <a:endCxn id="1092" idx="2"/>
            </p:cNvCxnSpPr>
            <p:nvPr/>
          </p:nvCxnSpPr>
          <p:spPr>
            <a:xfrm rot="10800000" flipH="1">
              <a:off x="9127629" y="2459537"/>
              <a:ext cx="394500" cy="1677600"/>
            </a:xfrm>
            <a:prstGeom prst="straightConnector1">
              <a:avLst/>
            </a:prstGeom>
            <a:noFill/>
            <a:ln w="28575" cap="flat" cmpd="sng">
              <a:solidFill>
                <a:srgbClr val="7F7F7F"/>
              </a:solidFill>
              <a:prstDash val="solid"/>
              <a:round/>
              <a:headEnd type="none" w="sm" len="sm"/>
              <a:tailEnd type="none" w="sm" len="sm"/>
            </a:ln>
          </p:spPr>
        </p:cxnSp>
        <p:cxnSp>
          <p:nvCxnSpPr>
            <p:cNvPr id="1117" name="Google Shape;1117;p16"/>
            <p:cNvCxnSpPr>
              <a:endCxn id="1092" idx="2"/>
            </p:cNvCxnSpPr>
            <p:nvPr/>
          </p:nvCxnSpPr>
          <p:spPr>
            <a:xfrm>
              <a:off x="9130329" y="1765937"/>
              <a:ext cx="391800" cy="693600"/>
            </a:xfrm>
            <a:prstGeom prst="straightConnector1">
              <a:avLst/>
            </a:prstGeom>
            <a:noFill/>
            <a:ln w="28575" cap="flat" cmpd="sng">
              <a:solidFill>
                <a:srgbClr val="7F7F7F"/>
              </a:solidFill>
              <a:prstDash val="solid"/>
              <a:round/>
              <a:headEnd type="none" w="sm" len="sm"/>
              <a:tailEnd type="none" w="sm" len="sm"/>
            </a:ln>
          </p:spPr>
        </p:cxnSp>
        <p:cxnSp>
          <p:nvCxnSpPr>
            <p:cNvPr id="1118" name="Google Shape;1118;p16"/>
            <p:cNvCxnSpPr>
              <a:endCxn id="1093" idx="2"/>
            </p:cNvCxnSpPr>
            <p:nvPr/>
          </p:nvCxnSpPr>
          <p:spPr>
            <a:xfrm rot="10800000" flipH="1">
              <a:off x="9128646" y="2101323"/>
              <a:ext cx="391800" cy="2260500"/>
            </a:xfrm>
            <a:prstGeom prst="straightConnector1">
              <a:avLst/>
            </a:prstGeom>
            <a:noFill/>
            <a:ln w="28575" cap="flat" cmpd="sng">
              <a:solidFill>
                <a:srgbClr val="7F7F7F"/>
              </a:solidFill>
              <a:prstDash val="solid"/>
              <a:round/>
              <a:headEnd type="none" w="sm" len="sm"/>
              <a:tailEnd type="none" w="sm" len="sm"/>
            </a:ln>
          </p:spPr>
        </p:cxnSp>
        <p:cxnSp>
          <p:nvCxnSpPr>
            <p:cNvPr id="1119" name="Google Shape;1119;p16"/>
            <p:cNvCxnSpPr>
              <a:endCxn id="1093" idx="2"/>
            </p:cNvCxnSpPr>
            <p:nvPr/>
          </p:nvCxnSpPr>
          <p:spPr>
            <a:xfrm rot="10800000" flipH="1">
              <a:off x="9128646" y="2101323"/>
              <a:ext cx="391800" cy="2035800"/>
            </a:xfrm>
            <a:prstGeom prst="straightConnector1">
              <a:avLst/>
            </a:prstGeom>
            <a:noFill/>
            <a:ln w="28575" cap="flat" cmpd="sng">
              <a:solidFill>
                <a:srgbClr val="7F7F7F"/>
              </a:solidFill>
              <a:prstDash val="solid"/>
              <a:round/>
              <a:headEnd type="none" w="sm" len="sm"/>
              <a:tailEnd type="none" w="sm" len="sm"/>
            </a:ln>
          </p:spPr>
        </p:cxnSp>
        <p:cxnSp>
          <p:nvCxnSpPr>
            <p:cNvPr id="1120" name="Google Shape;1120;p16"/>
            <p:cNvCxnSpPr>
              <a:endCxn id="1093" idx="2"/>
            </p:cNvCxnSpPr>
            <p:nvPr/>
          </p:nvCxnSpPr>
          <p:spPr>
            <a:xfrm>
              <a:off x="9131346" y="1765923"/>
              <a:ext cx="389100" cy="335400"/>
            </a:xfrm>
            <a:prstGeom prst="straightConnector1">
              <a:avLst/>
            </a:prstGeom>
            <a:noFill/>
            <a:ln w="28575" cap="flat" cmpd="sng">
              <a:solidFill>
                <a:srgbClr val="7F7F7F"/>
              </a:solidFill>
              <a:prstDash val="solid"/>
              <a:round/>
              <a:headEnd type="none" w="sm" len="sm"/>
              <a:tailEnd type="none" w="sm" len="sm"/>
            </a:ln>
          </p:spPr>
        </p:cxnSp>
        <p:cxnSp>
          <p:nvCxnSpPr>
            <p:cNvPr id="1121" name="Google Shape;1121;p16"/>
            <p:cNvCxnSpPr>
              <a:endCxn id="1094" idx="2"/>
            </p:cNvCxnSpPr>
            <p:nvPr/>
          </p:nvCxnSpPr>
          <p:spPr>
            <a:xfrm rot="10800000" flipH="1">
              <a:off x="9129333" y="1743692"/>
              <a:ext cx="389700" cy="2618100"/>
            </a:xfrm>
            <a:prstGeom prst="straightConnector1">
              <a:avLst/>
            </a:prstGeom>
            <a:noFill/>
            <a:ln w="28575" cap="flat" cmpd="sng">
              <a:solidFill>
                <a:srgbClr val="7F7F7F"/>
              </a:solidFill>
              <a:prstDash val="solid"/>
              <a:round/>
              <a:headEnd type="none" w="sm" len="sm"/>
              <a:tailEnd type="none" w="sm" len="sm"/>
            </a:ln>
          </p:spPr>
        </p:cxnSp>
        <p:cxnSp>
          <p:nvCxnSpPr>
            <p:cNvPr id="1122" name="Google Shape;1122;p16"/>
            <p:cNvCxnSpPr>
              <a:endCxn id="1094" idx="2"/>
            </p:cNvCxnSpPr>
            <p:nvPr/>
          </p:nvCxnSpPr>
          <p:spPr>
            <a:xfrm rot="10800000" flipH="1">
              <a:off x="9129333" y="1743692"/>
              <a:ext cx="389700" cy="2393400"/>
            </a:xfrm>
            <a:prstGeom prst="straightConnector1">
              <a:avLst/>
            </a:prstGeom>
            <a:noFill/>
            <a:ln w="28575" cap="flat" cmpd="sng">
              <a:solidFill>
                <a:srgbClr val="7F7F7F"/>
              </a:solidFill>
              <a:prstDash val="solid"/>
              <a:round/>
              <a:headEnd type="none" w="sm" len="sm"/>
              <a:tailEnd type="none" w="sm" len="sm"/>
            </a:ln>
          </p:spPr>
        </p:cxnSp>
        <p:cxnSp>
          <p:nvCxnSpPr>
            <p:cNvPr id="1123" name="Google Shape;1123;p16"/>
            <p:cNvCxnSpPr>
              <a:endCxn id="1094" idx="2"/>
            </p:cNvCxnSpPr>
            <p:nvPr/>
          </p:nvCxnSpPr>
          <p:spPr>
            <a:xfrm rot="10800000" flipH="1">
              <a:off x="9132033" y="1743692"/>
              <a:ext cx="387000" cy="22200"/>
            </a:xfrm>
            <a:prstGeom prst="straightConnector1">
              <a:avLst/>
            </a:prstGeom>
            <a:noFill/>
            <a:ln w="28575" cap="flat" cmpd="sng">
              <a:solidFill>
                <a:srgbClr val="7F7F7F"/>
              </a:solidFill>
              <a:prstDash val="solid"/>
              <a:round/>
              <a:headEnd type="none" w="sm" len="sm"/>
              <a:tailEnd type="none" w="sm" len="sm"/>
            </a:ln>
          </p:spPr>
        </p:cxnSp>
        <p:cxnSp>
          <p:nvCxnSpPr>
            <p:cNvPr id="1124" name="Google Shape;1124;p16"/>
            <p:cNvCxnSpPr>
              <a:endCxn id="1095" idx="2"/>
            </p:cNvCxnSpPr>
            <p:nvPr/>
          </p:nvCxnSpPr>
          <p:spPr>
            <a:xfrm rot="10800000" flipH="1">
              <a:off x="9130351" y="1385479"/>
              <a:ext cx="387000" cy="2976300"/>
            </a:xfrm>
            <a:prstGeom prst="straightConnector1">
              <a:avLst/>
            </a:prstGeom>
            <a:noFill/>
            <a:ln w="28575" cap="flat" cmpd="sng">
              <a:solidFill>
                <a:srgbClr val="7F7F7F"/>
              </a:solidFill>
              <a:prstDash val="solid"/>
              <a:round/>
              <a:headEnd type="none" w="sm" len="sm"/>
              <a:tailEnd type="none" w="sm" len="sm"/>
            </a:ln>
          </p:spPr>
        </p:cxnSp>
        <p:cxnSp>
          <p:nvCxnSpPr>
            <p:cNvPr id="1125" name="Google Shape;1125;p16"/>
            <p:cNvCxnSpPr>
              <a:endCxn id="1095" idx="2"/>
            </p:cNvCxnSpPr>
            <p:nvPr/>
          </p:nvCxnSpPr>
          <p:spPr>
            <a:xfrm rot="10800000" flipH="1">
              <a:off x="9130351" y="1385479"/>
              <a:ext cx="387000" cy="2751600"/>
            </a:xfrm>
            <a:prstGeom prst="straightConnector1">
              <a:avLst/>
            </a:prstGeom>
            <a:noFill/>
            <a:ln w="28575" cap="flat" cmpd="sng">
              <a:solidFill>
                <a:srgbClr val="7F7F7F"/>
              </a:solidFill>
              <a:prstDash val="solid"/>
              <a:round/>
              <a:headEnd type="none" w="sm" len="sm"/>
              <a:tailEnd type="none" w="sm" len="sm"/>
            </a:ln>
          </p:spPr>
        </p:cxnSp>
        <p:cxnSp>
          <p:nvCxnSpPr>
            <p:cNvPr id="1126" name="Google Shape;1126;p16"/>
            <p:cNvCxnSpPr>
              <a:endCxn id="1095" idx="2"/>
            </p:cNvCxnSpPr>
            <p:nvPr/>
          </p:nvCxnSpPr>
          <p:spPr>
            <a:xfrm rot="10800000" flipH="1">
              <a:off x="9133051" y="1385479"/>
              <a:ext cx="384300" cy="380400"/>
            </a:xfrm>
            <a:prstGeom prst="straightConnector1">
              <a:avLst/>
            </a:prstGeom>
            <a:noFill/>
            <a:ln w="28575" cap="flat" cmpd="sng">
              <a:solidFill>
                <a:srgbClr val="7F7F7F"/>
              </a:solidFill>
              <a:prstDash val="solid"/>
              <a:round/>
              <a:headEnd type="none" w="sm" len="sm"/>
              <a:tailEnd type="none" w="sm" len="sm"/>
            </a:ln>
          </p:spPr>
        </p:cxnSp>
      </p:grpSp>
      <p:cxnSp>
        <p:nvCxnSpPr>
          <p:cNvPr id="1127" name="Google Shape;1127;p16"/>
          <p:cNvCxnSpPr>
            <a:endCxn id="1072" idx="2"/>
          </p:cNvCxnSpPr>
          <p:nvPr/>
        </p:nvCxnSpPr>
        <p:spPr>
          <a:xfrm>
            <a:off x="7593610" y="3256850"/>
            <a:ext cx="475200" cy="1093500"/>
          </a:xfrm>
          <a:prstGeom prst="straightConnector1">
            <a:avLst/>
          </a:prstGeom>
          <a:noFill/>
          <a:ln w="28575" cap="flat" cmpd="sng">
            <a:solidFill>
              <a:srgbClr val="7F7F7F"/>
            </a:solidFill>
            <a:prstDash val="solid"/>
            <a:round/>
            <a:headEnd type="none" w="sm" len="sm"/>
            <a:tailEnd type="none" w="sm" len="sm"/>
          </a:ln>
        </p:spPr>
      </p:cxnSp>
      <p:cxnSp>
        <p:nvCxnSpPr>
          <p:cNvPr id="1128" name="Google Shape;1128;p16"/>
          <p:cNvCxnSpPr>
            <a:endCxn id="1071" idx="2"/>
          </p:cNvCxnSpPr>
          <p:nvPr/>
        </p:nvCxnSpPr>
        <p:spPr>
          <a:xfrm>
            <a:off x="7593610" y="3257069"/>
            <a:ext cx="475200" cy="868500"/>
          </a:xfrm>
          <a:prstGeom prst="straightConnector1">
            <a:avLst/>
          </a:prstGeom>
          <a:noFill/>
          <a:ln w="28575" cap="flat" cmpd="sng">
            <a:solidFill>
              <a:srgbClr val="7F7F7F"/>
            </a:solidFill>
            <a:prstDash val="solid"/>
            <a:round/>
            <a:headEnd type="none" w="sm" len="sm"/>
            <a:tailEnd type="none" w="sm" len="sm"/>
          </a:ln>
        </p:spPr>
      </p:cxnSp>
      <p:cxnSp>
        <p:nvCxnSpPr>
          <p:cNvPr id="1129" name="Google Shape;1129;p16"/>
          <p:cNvCxnSpPr>
            <a:endCxn id="1070" idx="2"/>
          </p:cNvCxnSpPr>
          <p:nvPr/>
        </p:nvCxnSpPr>
        <p:spPr>
          <a:xfrm rot="10800000" flipH="1">
            <a:off x="7593614" y="1754334"/>
            <a:ext cx="477900" cy="1502700"/>
          </a:xfrm>
          <a:prstGeom prst="straightConnector1">
            <a:avLst/>
          </a:prstGeom>
          <a:noFill/>
          <a:ln w="28575" cap="flat" cmpd="sng">
            <a:solidFill>
              <a:srgbClr val="7F7F7F"/>
            </a:solidFill>
            <a:prstDash val="solid"/>
            <a:round/>
            <a:headEnd type="none" w="sm" len="sm"/>
            <a:tailEnd type="none" w="sm" len="sm"/>
          </a:ln>
        </p:spPr>
      </p:cxnSp>
      <p:sp>
        <p:nvSpPr>
          <p:cNvPr id="1130" name="Google Shape;1130;p16"/>
          <p:cNvSpPr txBox="1"/>
          <p:nvPr/>
        </p:nvSpPr>
        <p:spPr>
          <a:xfrm rot="-5400000">
            <a:off x="7685622" y="2741436"/>
            <a:ext cx="2195042" cy="3970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2200"/>
              <a:buFont typeface="Trebuchet MS"/>
              <a:buNone/>
            </a:pPr>
            <a:r>
              <a:rPr lang="en-US" sz="2200" b="0" i="0" u="none" strike="noStrike" cap="none">
                <a:solidFill>
                  <a:srgbClr val="000000"/>
                </a:solidFill>
                <a:latin typeface="Trebuchet MS"/>
                <a:ea typeface="Trebuchet MS"/>
                <a:cs typeface="Trebuchet MS"/>
                <a:sym typeface="Trebuchet MS"/>
              </a:rPr>
              <a:t>…                 …</a:t>
            </a:r>
            <a:endParaRPr/>
          </a:p>
        </p:txBody>
      </p:sp>
      <p:sp>
        <p:nvSpPr>
          <p:cNvPr id="1131" name="Google Shape;1131;p16"/>
          <p:cNvSpPr txBox="1"/>
          <p:nvPr/>
        </p:nvSpPr>
        <p:spPr>
          <a:xfrm rot="-5400000">
            <a:off x="7026531" y="2741436"/>
            <a:ext cx="2195042" cy="3970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2200"/>
              <a:buFont typeface="Trebuchet MS"/>
              <a:buNone/>
            </a:pPr>
            <a:r>
              <a:rPr lang="en-US" sz="2200" b="0" i="0" u="none" strike="noStrike" cap="none">
                <a:solidFill>
                  <a:srgbClr val="000000"/>
                </a:solidFill>
                <a:latin typeface="Trebuchet MS"/>
                <a:ea typeface="Trebuchet MS"/>
                <a:cs typeface="Trebuchet MS"/>
                <a:sym typeface="Trebuchet MS"/>
              </a:rPr>
              <a:t>…                 …</a:t>
            </a:r>
            <a:endParaRPr/>
          </a:p>
        </p:txBody>
      </p:sp>
      <p:cxnSp>
        <p:nvCxnSpPr>
          <p:cNvPr id="1132" name="Google Shape;1132;p16"/>
          <p:cNvCxnSpPr>
            <a:endCxn id="1072" idx="2"/>
          </p:cNvCxnSpPr>
          <p:nvPr/>
        </p:nvCxnSpPr>
        <p:spPr>
          <a:xfrm>
            <a:off x="7598410" y="3075650"/>
            <a:ext cx="470400" cy="1274700"/>
          </a:xfrm>
          <a:prstGeom prst="straightConnector1">
            <a:avLst/>
          </a:prstGeom>
          <a:noFill/>
          <a:ln w="28575" cap="flat" cmpd="sng">
            <a:solidFill>
              <a:srgbClr val="7F7F7F"/>
            </a:solidFill>
            <a:prstDash val="solid"/>
            <a:round/>
            <a:headEnd type="none" w="sm" len="sm"/>
            <a:tailEnd type="none" w="sm" len="sm"/>
          </a:ln>
        </p:spPr>
      </p:cxnSp>
      <p:cxnSp>
        <p:nvCxnSpPr>
          <p:cNvPr id="1133" name="Google Shape;1133;p16"/>
          <p:cNvCxnSpPr>
            <a:endCxn id="1071" idx="2"/>
          </p:cNvCxnSpPr>
          <p:nvPr/>
        </p:nvCxnSpPr>
        <p:spPr>
          <a:xfrm>
            <a:off x="7598410" y="3070769"/>
            <a:ext cx="470400" cy="1054800"/>
          </a:xfrm>
          <a:prstGeom prst="straightConnector1">
            <a:avLst/>
          </a:prstGeom>
          <a:noFill/>
          <a:ln w="28575" cap="flat" cmpd="sng">
            <a:solidFill>
              <a:srgbClr val="7F7F7F"/>
            </a:solidFill>
            <a:prstDash val="solid"/>
            <a:round/>
            <a:headEnd type="none" w="sm" len="sm"/>
            <a:tailEnd type="none" w="sm" len="sm"/>
          </a:ln>
        </p:spPr>
      </p:cxnSp>
      <p:cxnSp>
        <p:nvCxnSpPr>
          <p:cNvPr id="1134" name="Google Shape;1134;p16"/>
          <p:cNvCxnSpPr>
            <a:endCxn id="1070" idx="2"/>
          </p:cNvCxnSpPr>
          <p:nvPr/>
        </p:nvCxnSpPr>
        <p:spPr>
          <a:xfrm rot="10800000" flipH="1">
            <a:off x="7598414" y="1754334"/>
            <a:ext cx="473100" cy="1321500"/>
          </a:xfrm>
          <a:prstGeom prst="straightConnector1">
            <a:avLst/>
          </a:prstGeom>
          <a:noFill/>
          <a:ln w="28575" cap="flat" cmpd="sng">
            <a:solidFill>
              <a:srgbClr val="7F7F7F"/>
            </a:solidFill>
            <a:prstDash val="solid"/>
            <a:round/>
            <a:headEnd type="none" w="sm" len="sm"/>
            <a:tailEnd type="none" w="sm" len="sm"/>
          </a:ln>
        </p:spPr>
      </p:cxnSp>
      <p:cxnSp>
        <p:nvCxnSpPr>
          <p:cNvPr id="1135" name="Google Shape;1135;p16"/>
          <p:cNvCxnSpPr>
            <a:endCxn id="1072" idx="2"/>
          </p:cNvCxnSpPr>
          <p:nvPr/>
        </p:nvCxnSpPr>
        <p:spPr>
          <a:xfrm>
            <a:off x="7598410" y="2637050"/>
            <a:ext cx="470400" cy="1713300"/>
          </a:xfrm>
          <a:prstGeom prst="straightConnector1">
            <a:avLst/>
          </a:prstGeom>
          <a:noFill/>
          <a:ln w="28575" cap="flat" cmpd="sng">
            <a:solidFill>
              <a:srgbClr val="7F7F7F"/>
            </a:solidFill>
            <a:prstDash val="solid"/>
            <a:round/>
            <a:headEnd type="none" w="sm" len="sm"/>
            <a:tailEnd type="none" w="sm" len="sm"/>
          </a:ln>
        </p:spPr>
      </p:cxnSp>
      <p:cxnSp>
        <p:nvCxnSpPr>
          <p:cNvPr id="1136" name="Google Shape;1136;p16"/>
          <p:cNvCxnSpPr>
            <a:endCxn id="1071" idx="2"/>
          </p:cNvCxnSpPr>
          <p:nvPr/>
        </p:nvCxnSpPr>
        <p:spPr>
          <a:xfrm>
            <a:off x="7598410" y="2636969"/>
            <a:ext cx="470400" cy="1488600"/>
          </a:xfrm>
          <a:prstGeom prst="straightConnector1">
            <a:avLst/>
          </a:prstGeom>
          <a:noFill/>
          <a:ln w="28575" cap="flat" cmpd="sng">
            <a:solidFill>
              <a:srgbClr val="7F7F7F"/>
            </a:solidFill>
            <a:prstDash val="solid"/>
            <a:round/>
            <a:headEnd type="none" w="sm" len="sm"/>
            <a:tailEnd type="none" w="sm" len="sm"/>
          </a:ln>
        </p:spPr>
      </p:cxnSp>
      <p:cxnSp>
        <p:nvCxnSpPr>
          <p:cNvPr id="1137" name="Google Shape;1137;p16"/>
          <p:cNvCxnSpPr>
            <a:endCxn id="1070" idx="2"/>
          </p:cNvCxnSpPr>
          <p:nvPr/>
        </p:nvCxnSpPr>
        <p:spPr>
          <a:xfrm rot="10800000" flipH="1">
            <a:off x="7598414" y="1754334"/>
            <a:ext cx="473100" cy="882900"/>
          </a:xfrm>
          <a:prstGeom prst="straightConnector1">
            <a:avLst/>
          </a:prstGeom>
          <a:noFill/>
          <a:ln w="28575" cap="flat" cmpd="sng">
            <a:solidFill>
              <a:srgbClr val="7F7F7F"/>
            </a:solidFill>
            <a:prstDash val="solid"/>
            <a:round/>
            <a:headEnd type="none" w="sm" len="sm"/>
            <a:tailEnd type="none" w="sm" len="sm"/>
          </a:ln>
        </p:spPr>
      </p:cxnSp>
      <p:sp>
        <p:nvSpPr>
          <p:cNvPr id="1138" name="Google Shape;1138;p16"/>
          <p:cNvSpPr txBox="1"/>
          <p:nvPr/>
        </p:nvSpPr>
        <p:spPr>
          <a:xfrm>
            <a:off x="8811163" y="5024189"/>
            <a:ext cx="1609351" cy="48013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400"/>
              <a:buFont typeface="Trebuchet MS"/>
              <a:buNone/>
            </a:pPr>
            <a:r>
              <a:rPr lang="en-US" sz="1400" b="0" i="0" u="none" strike="noStrike" cap="none">
                <a:solidFill>
                  <a:srgbClr val="000000"/>
                </a:solidFill>
                <a:latin typeface="Trebuchet MS"/>
                <a:ea typeface="Trebuchet MS"/>
                <a:cs typeface="Trebuchet MS"/>
                <a:sym typeface="Trebuchet MS"/>
              </a:rPr>
              <a:t>(10)</a:t>
            </a:r>
            <a:endParaRPr/>
          </a:p>
          <a:p>
            <a:pPr marL="0" marR="0" lvl="0" indent="0" algn="ctr" rtl="0">
              <a:lnSpc>
                <a:spcPct val="90000"/>
              </a:lnSpc>
              <a:spcBef>
                <a:spcPts val="0"/>
              </a:spcBef>
              <a:spcAft>
                <a:spcPts val="0"/>
              </a:spcAft>
              <a:buClr>
                <a:srgbClr val="000000"/>
              </a:buClr>
              <a:buSzPts val="1400"/>
              <a:buFont typeface="Trebuchet MS"/>
              <a:buNone/>
            </a:pPr>
            <a:r>
              <a:rPr lang="en-US" sz="1400" b="0" i="0" u="none" strike="noStrike" cap="none">
                <a:solidFill>
                  <a:srgbClr val="000000"/>
                </a:solidFill>
                <a:latin typeface="Trebuchet MS"/>
                <a:ea typeface="Trebuchet MS"/>
                <a:cs typeface="Trebuchet MS"/>
                <a:sym typeface="Trebuchet MS"/>
              </a:rPr>
              <a:t>출력 예측</a:t>
            </a:r>
            <a:endParaRPr/>
          </a:p>
        </p:txBody>
      </p:sp>
      <p:sp>
        <p:nvSpPr>
          <p:cNvPr id="1139" name="Google Shape;1139;p16"/>
          <p:cNvSpPr txBox="1"/>
          <p:nvPr/>
        </p:nvSpPr>
        <p:spPr>
          <a:xfrm>
            <a:off x="7782549" y="4477547"/>
            <a:ext cx="660758" cy="48013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400"/>
              <a:buFont typeface="Trebuchet MS"/>
              <a:buNone/>
            </a:pPr>
            <a:r>
              <a:rPr lang="en-US" sz="1400" b="0" i="0" u="none" strike="noStrike" cap="none">
                <a:solidFill>
                  <a:srgbClr val="000000"/>
                </a:solidFill>
                <a:latin typeface="Trebuchet MS"/>
                <a:ea typeface="Trebuchet MS"/>
                <a:cs typeface="Trebuchet MS"/>
                <a:sym typeface="Trebuchet MS"/>
              </a:rPr>
              <a:t>(512)</a:t>
            </a:r>
            <a:endParaRPr/>
          </a:p>
          <a:p>
            <a:pPr marL="0" marR="0" lvl="0" indent="0" algn="ctr" rtl="0">
              <a:lnSpc>
                <a:spcPct val="90000"/>
              </a:lnSpc>
              <a:spcBef>
                <a:spcPts val="0"/>
              </a:spcBef>
              <a:spcAft>
                <a:spcPts val="0"/>
              </a:spcAft>
              <a:buClr>
                <a:srgbClr val="000000"/>
              </a:buClr>
              <a:buSzPts val="1400"/>
              <a:buFont typeface="Trebuchet MS"/>
              <a:buNone/>
            </a:pPr>
            <a:r>
              <a:rPr lang="en-US" sz="1400" b="0" i="0" u="none" strike="noStrike" cap="none">
                <a:solidFill>
                  <a:srgbClr val="000000"/>
                </a:solidFill>
                <a:latin typeface="Trebuchet MS"/>
                <a:ea typeface="Trebuchet MS"/>
                <a:cs typeface="Trebuchet MS"/>
                <a:sym typeface="Trebuchet MS"/>
              </a:rPr>
              <a:t>밀집</a:t>
            </a:r>
            <a:endParaRPr/>
          </a:p>
        </p:txBody>
      </p:sp>
      <p:sp>
        <p:nvSpPr>
          <p:cNvPr id="1140" name="Google Shape;1140;p16"/>
          <p:cNvSpPr txBox="1"/>
          <p:nvPr/>
        </p:nvSpPr>
        <p:spPr>
          <a:xfrm>
            <a:off x="8496234" y="4484879"/>
            <a:ext cx="660758" cy="48013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400"/>
              <a:buFont typeface="Trebuchet MS"/>
              <a:buNone/>
            </a:pPr>
            <a:r>
              <a:rPr lang="en-US" sz="1400" b="0" i="0" u="none" strike="noStrike" cap="none">
                <a:solidFill>
                  <a:srgbClr val="000000"/>
                </a:solidFill>
                <a:latin typeface="Trebuchet MS"/>
                <a:ea typeface="Trebuchet MS"/>
                <a:cs typeface="Trebuchet MS"/>
                <a:sym typeface="Trebuchet MS"/>
              </a:rPr>
              <a:t>(512)</a:t>
            </a:r>
            <a:endParaRPr/>
          </a:p>
          <a:p>
            <a:pPr marL="0" marR="0" lvl="0" indent="0" algn="ctr" rtl="0">
              <a:lnSpc>
                <a:spcPct val="90000"/>
              </a:lnSpc>
              <a:spcBef>
                <a:spcPts val="0"/>
              </a:spcBef>
              <a:spcAft>
                <a:spcPts val="0"/>
              </a:spcAft>
              <a:buClr>
                <a:srgbClr val="000000"/>
              </a:buClr>
              <a:buSzPts val="1400"/>
              <a:buFont typeface="Trebuchet MS"/>
              <a:buNone/>
            </a:pPr>
            <a:r>
              <a:rPr lang="en-US" sz="1400" b="0" i="0" u="none" strike="noStrike" cap="none">
                <a:solidFill>
                  <a:srgbClr val="000000"/>
                </a:solidFill>
                <a:latin typeface="Trebuchet MS"/>
                <a:ea typeface="Trebuchet MS"/>
                <a:cs typeface="Trebuchet MS"/>
                <a:sym typeface="Trebuchet MS"/>
              </a:rPr>
              <a:t>밀집</a:t>
            </a:r>
            <a:endParaRPr/>
          </a:p>
        </p:txBody>
      </p:sp>
      <p:sp>
        <p:nvSpPr>
          <p:cNvPr id="1141" name="Google Shape;1141;p16"/>
          <p:cNvSpPr/>
          <p:nvPr/>
        </p:nvSpPr>
        <p:spPr>
          <a:xfrm>
            <a:off x="955305" y="2405526"/>
            <a:ext cx="406279" cy="291141"/>
          </a:xfrm>
          <a:prstGeom prst="rect">
            <a:avLst/>
          </a:prstGeom>
          <a:no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Trebuchet MS"/>
              <a:ea typeface="Trebuchet MS"/>
              <a:cs typeface="Trebuchet MS"/>
              <a:sym typeface="Trebuchet MS"/>
            </a:endParaRPr>
          </a:p>
        </p:txBody>
      </p:sp>
      <p:cxnSp>
        <p:nvCxnSpPr>
          <p:cNvPr id="1142" name="Google Shape;1142;p16"/>
          <p:cNvCxnSpPr/>
          <p:nvPr/>
        </p:nvCxnSpPr>
        <p:spPr>
          <a:xfrm rot="10800000" flipH="1">
            <a:off x="1158444" y="2195709"/>
            <a:ext cx="1624282" cy="345416"/>
          </a:xfrm>
          <a:prstGeom prst="straightConnector1">
            <a:avLst/>
          </a:prstGeom>
          <a:noFill/>
          <a:ln w="28575" cap="flat" cmpd="sng">
            <a:solidFill>
              <a:schemeClr val="accent3"/>
            </a:solidFill>
            <a:prstDash val="solid"/>
            <a:round/>
            <a:headEnd type="none" w="sm" len="sm"/>
            <a:tailEnd type="none" w="sm" len="sm"/>
          </a:ln>
        </p:spPr>
      </p:cxnSp>
      <p:pic>
        <p:nvPicPr>
          <p:cNvPr id="1143" name="Google Shape;1143;p16"/>
          <p:cNvPicPr preferRelativeResize="0"/>
          <p:nvPr/>
        </p:nvPicPr>
        <p:blipFill rotWithShape="1">
          <a:blip r:embed="rId4">
            <a:alphaModFix/>
          </a:blip>
          <a:srcRect l="48017" t="46330" r="44192" b="39913"/>
          <a:stretch/>
        </p:blipFill>
        <p:spPr>
          <a:xfrm>
            <a:off x="2317031" y="1759554"/>
            <a:ext cx="854829" cy="849160"/>
          </a:xfrm>
          <a:prstGeom prst="rect">
            <a:avLst/>
          </a:prstGeom>
          <a:noFill/>
          <a:ln>
            <a:noFill/>
          </a:ln>
        </p:spPr>
      </p:pic>
      <p:cxnSp>
        <p:nvCxnSpPr>
          <p:cNvPr id="1144" name="Google Shape;1144;p16"/>
          <p:cNvCxnSpPr/>
          <p:nvPr/>
        </p:nvCxnSpPr>
        <p:spPr>
          <a:xfrm>
            <a:off x="1168869" y="2544940"/>
            <a:ext cx="1592966" cy="679040"/>
          </a:xfrm>
          <a:prstGeom prst="straightConnector1">
            <a:avLst/>
          </a:prstGeom>
          <a:noFill/>
          <a:ln w="28575" cap="flat" cmpd="sng">
            <a:solidFill>
              <a:schemeClr val="accent3"/>
            </a:solidFill>
            <a:prstDash val="solid"/>
            <a:round/>
            <a:headEnd type="none" w="sm" len="sm"/>
            <a:tailEnd type="none" w="sm" len="sm"/>
          </a:ln>
        </p:spPr>
      </p:cxnSp>
      <p:pic>
        <p:nvPicPr>
          <p:cNvPr id="1145" name="Google Shape;1145;p16"/>
          <p:cNvPicPr preferRelativeResize="0"/>
          <p:nvPr/>
        </p:nvPicPr>
        <p:blipFill rotWithShape="1">
          <a:blip r:embed="rId4">
            <a:alphaModFix/>
          </a:blip>
          <a:srcRect l="33839" t="46366" r="58553" b="39877"/>
          <a:stretch/>
        </p:blipFill>
        <p:spPr>
          <a:xfrm>
            <a:off x="2365340" y="2741830"/>
            <a:ext cx="834773" cy="849160"/>
          </a:xfrm>
          <a:prstGeom prst="rect">
            <a:avLst/>
          </a:prstGeom>
          <a:noFill/>
          <a:ln>
            <a:noFill/>
          </a:ln>
        </p:spPr>
      </p:pic>
      <p:cxnSp>
        <p:nvCxnSpPr>
          <p:cNvPr id="1146" name="Google Shape;1146;p16"/>
          <p:cNvCxnSpPr/>
          <p:nvPr/>
        </p:nvCxnSpPr>
        <p:spPr>
          <a:xfrm>
            <a:off x="2761680" y="2185277"/>
            <a:ext cx="1118146" cy="414419"/>
          </a:xfrm>
          <a:prstGeom prst="straightConnector1">
            <a:avLst/>
          </a:prstGeom>
          <a:noFill/>
          <a:ln w="28575" cap="flat" cmpd="sng">
            <a:solidFill>
              <a:schemeClr val="accent3"/>
            </a:solidFill>
            <a:prstDash val="solid"/>
            <a:round/>
            <a:headEnd type="none" w="sm" len="sm"/>
            <a:tailEnd type="none" w="sm" len="sm"/>
          </a:ln>
        </p:spPr>
      </p:cxnSp>
      <p:pic>
        <p:nvPicPr>
          <p:cNvPr id="1147" name="Google Shape;1147;p16"/>
          <p:cNvPicPr preferRelativeResize="0"/>
          <p:nvPr/>
        </p:nvPicPr>
        <p:blipFill rotWithShape="1">
          <a:blip r:embed="rId5">
            <a:alphaModFix/>
          </a:blip>
          <a:srcRect l="34327" t="39232" r="58064" b="47010"/>
          <a:stretch/>
        </p:blipFill>
        <p:spPr>
          <a:xfrm>
            <a:off x="3046768" y="1802120"/>
            <a:ext cx="1359853" cy="1383290"/>
          </a:xfrm>
          <a:prstGeom prst="rect">
            <a:avLst/>
          </a:prstGeom>
          <a:noFill/>
          <a:ln>
            <a:noFill/>
          </a:ln>
        </p:spPr>
      </p:pic>
      <p:sp>
        <p:nvSpPr>
          <p:cNvPr id="1148" name="Google Shape;1148;p16"/>
          <p:cNvSpPr/>
          <p:nvPr/>
        </p:nvSpPr>
        <p:spPr>
          <a:xfrm>
            <a:off x="3283856" y="2161562"/>
            <a:ext cx="406279" cy="291141"/>
          </a:xfrm>
          <a:prstGeom prst="rect">
            <a:avLst/>
          </a:prstGeom>
          <a:no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Trebuchet MS"/>
              <a:ea typeface="Trebuchet MS"/>
              <a:cs typeface="Trebuchet MS"/>
              <a:sym typeface="Trebuchet MS"/>
            </a:endParaRPr>
          </a:p>
        </p:txBody>
      </p:sp>
      <p:cxnSp>
        <p:nvCxnSpPr>
          <p:cNvPr id="1149" name="Google Shape;1149;p16"/>
          <p:cNvCxnSpPr/>
          <p:nvPr/>
        </p:nvCxnSpPr>
        <p:spPr>
          <a:xfrm rot="10800000" flipH="1">
            <a:off x="2790693" y="2957417"/>
            <a:ext cx="630266" cy="208747"/>
          </a:xfrm>
          <a:prstGeom prst="straightConnector1">
            <a:avLst/>
          </a:prstGeom>
          <a:noFill/>
          <a:ln w="28575" cap="flat" cmpd="sng">
            <a:solidFill>
              <a:schemeClr val="accent3"/>
            </a:solidFill>
            <a:prstDash val="solid"/>
            <a:round/>
            <a:headEnd type="none" w="sm" len="sm"/>
            <a:tailEnd type="none" w="sm" len="sm"/>
          </a:ln>
        </p:spPr>
      </p:cxnSp>
      <p:grpSp>
        <p:nvGrpSpPr>
          <p:cNvPr id="1150" name="Google Shape;1150;p16"/>
          <p:cNvGrpSpPr/>
          <p:nvPr/>
        </p:nvGrpSpPr>
        <p:grpSpPr>
          <a:xfrm>
            <a:off x="3213348" y="2102991"/>
            <a:ext cx="1359853" cy="1379666"/>
            <a:chOff x="3213348" y="2102991"/>
            <a:chExt cx="1359853" cy="1379666"/>
          </a:xfrm>
        </p:grpSpPr>
        <p:pic>
          <p:nvPicPr>
            <p:cNvPr id="1151" name="Google Shape;1151;p16"/>
            <p:cNvPicPr preferRelativeResize="0"/>
            <p:nvPr/>
          </p:nvPicPr>
          <p:blipFill rotWithShape="1">
            <a:blip r:embed="rId5">
              <a:alphaModFix/>
            </a:blip>
            <a:srcRect l="48611" t="39389" r="43867" b="47044"/>
            <a:stretch/>
          </p:blipFill>
          <p:spPr>
            <a:xfrm>
              <a:off x="3213348" y="2102991"/>
              <a:ext cx="1359853" cy="1379666"/>
            </a:xfrm>
            <a:prstGeom prst="rect">
              <a:avLst/>
            </a:prstGeom>
            <a:noFill/>
            <a:ln>
              <a:noFill/>
            </a:ln>
          </p:spPr>
        </p:pic>
        <p:sp>
          <p:nvSpPr>
            <p:cNvPr id="1152" name="Google Shape;1152;p16"/>
            <p:cNvSpPr/>
            <p:nvPr/>
          </p:nvSpPr>
          <p:spPr>
            <a:xfrm>
              <a:off x="3473547" y="2448480"/>
              <a:ext cx="406279" cy="291141"/>
            </a:xfrm>
            <a:prstGeom prst="rect">
              <a:avLst/>
            </a:prstGeom>
            <a:no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Trebuchet MS"/>
                <a:ea typeface="Trebuchet MS"/>
                <a:cs typeface="Trebuchet MS"/>
                <a:sym typeface="Trebuchet MS"/>
              </a:endParaRPr>
            </a:p>
          </p:txBody>
        </p:sp>
      </p:grpSp>
      <p:cxnSp>
        <p:nvCxnSpPr>
          <p:cNvPr id="1153" name="Google Shape;1153;p16"/>
          <p:cNvCxnSpPr/>
          <p:nvPr/>
        </p:nvCxnSpPr>
        <p:spPr>
          <a:xfrm rot="10800000" flipH="1">
            <a:off x="3475551" y="1981220"/>
            <a:ext cx="1521361" cy="337124"/>
          </a:xfrm>
          <a:prstGeom prst="straightConnector1">
            <a:avLst/>
          </a:prstGeom>
          <a:noFill/>
          <a:ln w="28575" cap="flat" cmpd="sng">
            <a:solidFill>
              <a:schemeClr val="accent3"/>
            </a:solidFill>
            <a:prstDash val="solid"/>
            <a:round/>
            <a:headEnd type="none" w="sm" len="sm"/>
            <a:tailEnd type="none" w="sm" len="sm"/>
          </a:ln>
        </p:spPr>
      </p:cxnSp>
      <p:pic>
        <p:nvPicPr>
          <p:cNvPr id="1154" name="Google Shape;1154;p16"/>
          <p:cNvPicPr preferRelativeResize="0"/>
          <p:nvPr/>
        </p:nvPicPr>
        <p:blipFill rotWithShape="1">
          <a:blip r:embed="rId6">
            <a:alphaModFix/>
          </a:blip>
          <a:srcRect l="33839" t="48989" r="58501" b="37066"/>
          <a:stretch/>
        </p:blipFill>
        <p:spPr>
          <a:xfrm>
            <a:off x="4540757" y="1598277"/>
            <a:ext cx="840407" cy="860670"/>
          </a:xfrm>
          <a:prstGeom prst="rect">
            <a:avLst/>
          </a:prstGeom>
          <a:noFill/>
          <a:ln>
            <a:noFill/>
          </a:ln>
        </p:spPr>
      </p:pic>
      <p:cxnSp>
        <p:nvCxnSpPr>
          <p:cNvPr id="1155" name="Google Shape;1155;p16"/>
          <p:cNvCxnSpPr/>
          <p:nvPr/>
        </p:nvCxnSpPr>
        <p:spPr>
          <a:xfrm>
            <a:off x="3481451" y="2307132"/>
            <a:ext cx="1515461" cy="693267"/>
          </a:xfrm>
          <a:prstGeom prst="straightConnector1">
            <a:avLst/>
          </a:prstGeom>
          <a:noFill/>
          <a:ln w="28575" cap="flat" cmpd="sng">
            <a:solidFill>
              <a:schemeClr val="accent3"/>
            </a:solidFill>
            <a:prstDash val="solid"/>
            <a:round/>
            <a:headEnd type="none" w="sm" len="sm"/>
            <a:tailEnd type="none" w="sm" len="sm"/>
          </a:ln>
        </p:spPr>
      </p:cxnSp>
      <p:pic>
        <p:nvPicPr>
          <p:cNvPr id="1156" name="Google Shape;1156;p16"/>
          <p:cNvPicPr preferRelativeResize="0"/>
          <p:nvPr/>
        </p:nvPicPr>
        <p:blipFill rotWithShape="1">
          <a:blip r:embed="rId6">
            <a:alphaModFix/>
          </a:blip>
          <a:srcRect l="48095" t="65776" r="44259" b="20771"/>
          <a:stretch/>
        </p:blipFill>
        <p:spPr>
          <a:xfrm>
            <a:off x="4520125" y="2673276"/>
            <a:ext cx="838907" cy="830314"/>
          </a:xfrm>
          <a:prstGeom prst="rect">
            <a:avLst/>
          </a:prstGeom>
          <a:noFill/>
          <a:ln w="9525" cap="flat" cmpd="sng">
            <a:solidFill>
              <a:srgbClr val="B3B3B3">
                <a:alpha val="55686"/>
              </a:srgbClr>
            </a:solidFill>
            <a:prstDash val="solid"/>
            <a:round/>
            <a:headEnd type="none" w="sm" len="sm"/>
            <a:tailEnd type="none" w="sm" len="sm"/>
          </a:ln>
        </p:spPr>
      </p:pic>
      <p:cxnSp>
        <p:nvCxnSpPr>
          <p:cNvPr id="1157" name="Google Shape;1157;p16"/>
          <p:cNvCxnSpPr/>
          <p:nvPr/>
        </p:nvCxnSpPr>
        <p:spPr>
          <a:xfrm>
            <a:off x="3690135" y="2600295"/>
            <a:ext cx="1307232" cy="575086"/>
          </a:xfrm>
          <a:prstGeom prst="straightConnector1">
            <a:avLst/>
          </a:prstGeom>
          <a:noFill/>
          <a:ln w="28575" cap="flat" cmpd="sng">
            <a:solidFill>
              <a:schemeClr val="accent3"/>
            </a:solidFill>
            <a:prstDash val="solid"/>
            <a:round/>
            <a:headEnd type="none" w="sm" len="sm"/>
            <a:tailEnd type="none" w="sm" len="sm"/>
          </a:ln>
        </p:spPr>
      </p:cxnSp>
      <p:pic>
        <p:nvPicPr>
          <p:cNvPr id="1158" name="Google Shape;1158;p16"/>
          <p:cNvPicPr preferRelativeResize="0"/>
          <p:nvPr/>
        </p:nvPicPr>
        <p:blipFill rotWithShape="1">
          <a:blip r:embed="rId6">
            <a:alphaModFix/>
          </a:blip>
          <a:srcRect l="48103" t="65700" r="44252" b="20664"/>
          <a:stretch/>
        </p:blipFill>
        <p:spPr>
          <a:xfrm>
            <a:off x="4602059" y="2745336"/>
            <a:ext cx="838907" cy="841654"/>
          </a:xfrm>
          <a:prstGeom prst="rect">
            <a:avLst/>
          </a:prstGeom>
          <a:noFill/>
          <a:ln>
            <a:noFill/>
          </a:ln>
        </p:spPr>
      </p:pic>
      <p:cxnSp>
        <p:nvCxnSpPr>
          <p:cNvPr id="1159" name="Google Shape;1159;p16"/>
          <p:cNvCxnSpPr/>
          <p:nvPr/>
        </p:nvCxnSpPr>
        <p:spPr>
          <a:xfrm rot="10800000" flipH="1">
            <a:off x="3676686" y="2116039"/>
            <a:ext cx="1387071" cy="484444"/>
          </a:xfrm>
          <a:prstGeom prst="straightConnector1">
            <a:avLst/>
          </a:prstGeom>
          <a:noFill/>
          <a:ln w="28575" cap="flat" cmpd="sng">
            <a:solidFill>
              <a:schemeClr val="accent3"/>
            </a:solidFill>
            <a:prstDash val="solid"/>
            <a:round/>
            <a:headEnd type="none" w="sm" len="sm"/>
            <a:tailEnd type="none" w="sm" len="sm"/>
          </a:ln>
        </p:spPr>
      </p:cxnSp>
      <p:pic>
        <p:nvPicPr>
          <p:cNvPr id="1160" name="Google Shape;1160;p16"/>
          <p:cNvPicPr preferRelativeResize="0"/>
          <p:nvPr/>
        </p:nvPicPr>
        <p:blipFill rotWithShape="1">
          <a:blip r:embed="rId6">
            <a:alphaModFix/>
          </a:blip>
          <a:srcRect l="48024" t="49170" r="44231" b="37094"/>
          <a:stretch/>
        </p:blipFill>
        <p:spPr>
          <a:xfrm>
            <a:off x="4627584" y="1686960"/>
            <a:ext cx="860278" cy="858158"/>
          </a:xfrm>
          <a:prstGeom prst="rect">
            <a:avLst/>
          </a:prstGeom>
          <a:noFill/>
          <a:ln>
            <a:noFill/>
          </a:ln>
        </p:spPr>
      </p:pic>
      <p:cxnSp>
        <p:nvCxnSpPr>
          <p:cNvPr id="1161" name="Google Shape;1161;p16"/>
          <p:cNvCxnSpPr/>
          <p:nvPr/>
        </p:nvCxnSpPr>
        <p:spPr>
          <a:xfrm>
            <a:off x="5076035" y="2124250"/>
            <a:ext cx="1118146" cy="414419"/>
          </a:xfrm>
          <a:prstGeom prst="straightConnector1">
            <a:avLst/>
          </a:prstGeom>
          <a:noFill/>
          <a:ln w="28575" cap="flat" cmpd="sng">
            <a:solidFill>
              <a:schemeClr val="accent3"/>
            </a:solidFill>
            <a:prstDash val="solid"/>
            <a:round/>
            <a:headEnd type="none" w="sm" len="sm"/>
            <a:tailEnd type="none" w="sm" len="sm"/>
          </a:ln>
        </p:spPr>
      </p:cxnSp>
      <p:pic>
        <p:nvPicPr>
          <p:cNvPr id="1162" name="Google Shape;1162;p16"/>
          <p:cNvPicPr preferRelativeResize="0"/>
          <p:nvPr/>
        </p:nvPicPr>
        <p:blipFill rotWithShape="1">
          <a:blip r:embed="rId5">
            <a:alphaModFix/>
          </a:blip>
          <a:srcRect l="34394" t="55920" r="58015" b="30443"/>
          <a:stretch/>
        </p:blipFill>
        <p:spPr>
          <a:xfrm>
            <a:off x="5398847" y="1753841"/>
            <a:ext cx="1365407" cy="1379665"/>
          </a:xfrm>
          <a:prstGeom prst="rect">
            <a:avLst/>
          </a:prstGeom>
          <a:noFill/>
          <a:ln>
            <a:noFill/>
          </a:ln>
        </p:spPr>
      </p:pic>
      <p:cxnSp>
        <p:nvCxnSpPr>
          <p:cNvPr id="1163" name="Google Shape;1163;p16"/>
          <p:cNvCxnSpPr/>
          <p:nvPr/>
        </p:nvCxnSpPr>
        <p:spPr>
          <a:xfrm rot="10800000" flipH="1">
            <a:off x="5038357" y="2939950"/>
            <a:ext cx="793147" cy="235432"/>
          </a:xfrm>
          <a:prstGeom prst="straightConnector1">
            <a:avLst/>
          </a:prstGeom>
          <a:noFill/>
          <a:ln w="28575" cap="flat" cmpd="sng">
            <a:solidFill>
              <a:schemeClr val="accent3"/>
            </a:solidFill>
            <a:prstDash val="solid"/>
            <a:round/>
            <a:headEnd type="none" w="sm" len="sm"/>
            <a:tailEnd type="none" w="sm" len="sm"/>
          </a:ln>
        </p:spPr>
      </p:cxnSp>
      <p:pic>
        <p:nvPicPr>
          <p:cNvPr id="1164" name="Google Shape;1164;p16"/>
          <p:cNvPicPr preferRelativeResize="0"/>
          <p:nvPr/>
        </p:nvPicPr>
        <p:blipFill rotWithShape="1">
          <a:blip r:embed="rId5">
            <a:alphaModFix/>
          </a:blip>
          <a:srcRect l="48680" t="55834" r="43764" b="30529"/>
          <a:stretch/>
        </p:blipFill>
        <p:spPr>
          <a:xfrm>
            <a:off x="5554252" y="1991815"/>
            <a:ext cx="1342828" cy="1363370"/>
          </a:xfrm>
          <a:prstGeom prst="rect">
            <a:avLst/>
          </a:prstGeom>
          <a:noFill/>
          <a:ln>
            <a:noFill/>
          </a:ln>
        </p:spPr>
      </p:pic>
      <p:cxnSp>
        <p:nvCxnSpPr>
          <p:cNvPr id="1165" name="Google Shape;1165;p16"/>
          <p:cNvCxnSpPr/>
          <p:nvPr/>
        </p:nvCxnSpPr>
        <p:spPr>
          <a:xfrm rot="10800000" flipH="1">
            <a:off x="6575885" y="1575682"/>
            <a:ext cx="630784" cy="40278"/>
          </a:xfrm>
          <a:prstGeom prst="straightConnector1">
            <a:avLst/>
          </a:prstGeom>
          <a:noFill/>
          <a:ln w="28575" cap="flat" cmpd="sng">
            <a:solidFill>
              <a:schemeClr val="accent3"/>
            </a:solidFill>
            <a:prstDash val="solid"/>
            <a:round/>
            <a:headEnd type="none" w="sm" len="sm"/>
            <a:tailEnd type="none" w="sm" len="sm"/>
          </a:ln>
        </p:spPr>
      </p:cxnSp>
      <p:sp>
        <p:nvSpPr>
          <p:cNvPr id="1166" name="Google Shape;1166;p16"/>
          <p:cNvSpPr/>
          <p:nvPr/>
        </p:nvSpPr>
        <p:spPr>
          <a:xfrm rot="-5400000">
            <a:off x="1906629" y="4908288"/>
            <a:ext cx="1031846" cy="914400"/>
          </a:xfrm>
          <a:prstGeom prst="upArrow">
            <a:avLst>
              <a:gd name="adj1" fmla="val 50000"/>
              <a:gd name="adj2" fmla="val 50000"/>
            </a:avLst>
          </a:prstGeom>
          <a:solidFill>
            <a:schemeClr val="accent5"/>
          </a:solidFill>
          <a:ln w="25400" cap="flat" cmpd="sng">
            <a:solidFill>
              <a:srgbClr val="4F080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17"/>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dirty="0" err="1"/>
              <a:t>모델</a:t>
            </a:r>
            <a:r>
              <a:rPr lang="en-US" dirty="0"/>
              <a:t> </a:t>
            </a:r>
            <a:r>
              <a:rPr lang="en-US" dirty="0" err="1"/>
              <a:t>배포</a:t>
            </a:r>
            <a:r>
              <a:rPr lang="en-US" dirty="0"/>
              <a:t> (MODEL DEPLOYMENT)</a:t>
            </a:r>
            <a:endParaRPr dirty="0"/>
          </a:p>
        </p:txBody>
      </p:sp>
      <p:pic>
        <p:nvPicPr>
          <p:cNvPr id="1173" name="Google Shape;1173;p17" descr="A picture containing table, indoor, sitting, small  Description automatically generated"/>
          <p:cNvPicPr preferRelativeResize="0"/>
          <p:nvPr/>
        </p:nvPicPr>
        <p:blipFill rotWithShape="1">
          <a:blip r:embed="rId3">
            <a:alphaModFix/>
          </a:blip>
          <a:srcRect l="35983" t="12337" r="30159" b="45055"/>
          <a:stretch/>
        </p:blipFill>
        <p:spPr>
          <a:xfrm>
            <a:off x="4053604" y="1988191"/>
            <a:ext cx="1205491" cy="1144065"/>
          </a:xfrm>
          <a:prstGeom prst="rect">
            <a:avLst/>
          </a:prstGeom>
          <a:noFill/>
          <a:ln>
            <a:noFill/>
          </a:ln>
        </p:spPr>
      </p:pic>
      <p:pic>
        <p:nvPicPr>
          <p:cNvPr id="1174" name="Google Shape;1174;p17" descr="A picture containing table, indoor, sitting, small  Description automatically generated"/>
          <p:cNvPicPr preferRelativeResize="0"/>
          <p:nvPr/>
        </p:nvPicPr>
        <p:blipFill rotWithShape="1">
          <a:blip r:embed="rId3">
            <a:alphaModFix/>
          </a:blip>
          <a:srcRect l="45493" t="12337" r="20649" b="45055"/>
          <a:stretch/>
        </p:blipFill>
        <p:spPr>
          <a:xfrm>
            <a:off x="9078667" y="1988191"/>
            <a:ext cx="1205491" cy="1144065"/>
          </a:xfrm>
          <a:prstGeom prst="rect">
            <a:avLst/>
          </a:prstGeom>
          <a:noFill/>
          <a:ln>
            <a:noFill/>
          </a:ln>
        </p:spPr>
      </p:pic>
      <p:pic>
        <p:nvPicPr>
          <p:cNvPr id="1175" name="Google Shape;1175;p17" descr="A picture containing table, indoor, sitting, small  Description automatically generated"/>
          <p:cNvPicPr preferRelativeResize="0"/>
          <p:nvPr/>
        </p:nvPicPr>
        <p:blipFill rotWithShape="1">
          <a:blip r:embed="rId3">
            <a:alphaModFix/>
          </a:blip>
          <a:srcRect l="26861" t="12337" r="39282" b="45055"/>
          <a:stretch/>
        </p:blipFill>
        <p:spPr>
          <a:xfrm>
            <a:off x="5728625" y="1988191"/>
            <a:ext cx="1205491" cy="1144065"/>
          </a:xfrm>
          <a:prstGeom prst="rect">
            <a:avLst/>
          </a:prstGeom>
          <a:noFill/>
          <a:ln>
            <a:noFill/>
          </a:ln>
        </p:spPr>
      </p:pic>
      <p:pic>
        <p:nvPicPr>
          <p:cNvPr id="1176" name="Google Shape;1176;p17" descr="A picture containing table, indoor, sitting, small  Description automatically generated"/>
          <p:cNvPicPr preferRelativeResize="0"/>
          <p:nvPr/>
        </p:nvPicPr>
        <p:blipFill rotWithShape="1">
          <a:blip r:embed="rId3">
            <a:alphaModFix/>
          </a:blip>
          <a:srcRect l="35983" t="1245" r="30159" b="56148"/>
          <a:stretch/>
        </p:blipFill>
        <p:spPr>
          <a:xfrm>
            <a:off x="7403646" y="1988191"/>
            <a:ext cx="1205491" cy="1144065"/>
          </a:xfrm>
          <a:prstGeom prst="rect">
            <a:avLst/>
          </a:prstGeom>
          <a:noFill/>
          <a:ln>
            <a:noFill/>
          </a:ln>
        </p:spPr>
      </p:pic>
      <p:pic>
        <p:nvPicPr>
          <p:cNvPr id="1177" name="Google Shape;1177;p17" descr="A picture containing table, indoor, sitting, small  Description automatically generated"/>
          <p:cNvPicPr preferRelativeResize="0"/>
          <p:nvPr/>
        </p:nvPicPr>
        <p:blipFill rotWithShape="1">
          <a:blip r:embed="rId3">
            <a:alphaModFix/>
          </a:blip>
          <a:srcRect l="35983" t="23206" r="30159" b="34187"/>
          <a:stretch/>
        </p:blipFill>
        <p:spPr>
          <a:xfrm>
            <a:off x="2378583" y="1988191"/>
            <a:ext cx="1205491" cy="1144065"/>
          </a:xfrm>
          <a:prstGeom prst="rect">
            <a:avLst/>
          </a:prstGeom>
          <a:noFill/>
          <a:ln>
            <a:noFill/>
          </a:ln>
        </p:spPr>
      </p:pic>
      <p:sp>
        <p:nvSpPr>
          <p:cNvPr id="1178" name="Google Shape;1178;p17"/>
          <p:cNvSpPr/>
          <p:nvPr/>
        </p:nvSpPr>
        <p:spPr>
          <a:xfrm rot="-5400000">
            <a:off x="6326620" y="-137098"/>
            <a:ext cx="387446" cy="7252283"/>
          </a:xfrm>
          <a:prstGeom prst="leftBrace">
            <a:avLst>
              <a:gd name="adj1" fmla="val 8333"/>
              <a:gd name="adj2" fmla="val 50000"/>
            </a:avLst>
          </a:prstGeom>
          <a:no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79" name="Google Shape;1179;p17"/>
          <p:cNvSpPr/>
          <p:nvPr/>
        </p:nvSpPr>
        <p:spPr>
          <a:xfrm>
            <a:off x="199194" y="2093630"/>
            <a:ext cx="1944624" cy="933186"/>
          </a:xfrm>
          <a:prstGeom prst="roundRect">
            <a:avLst>
              <a:gd name="adj" fmla="val 16667"/>
            </a:avLst>
          </a:prstGeom>
          <a:solidFill>
            <a:schemeClr val="lt1"/>
          </a:solidFill>
          <a:ln w="9525" cap="flat" cmpd="sng">
            <a:solidFill>
              <a:srgbClr val="00734F"/>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000000"/>
                </a:solidFill>
                <a:latin typeface="Arial"/>
                <a:ea typeface="Arial"/>
                <a:cs typeface="Arial"/>
                <a:sym typeface="Arial"/>
              </a:rPr>
              <a:t>트레이닝 </a:t>
            </a:r>
            <a:br>
              <a:rPr lang="en-US" sz="2400">
                <a:solidFill>
                  <a:srgbClr val="000000"/>
                </a:solidFill>
                <a:latin typeface="Arial"/>
                <a:ea typeface="Arial"/>
                <a:cs typeface="Arial"/>
                <a:sym typeface="Arial"/>
              </a:rPr>
            </a:br>
            <a:r>
              <a:rPr lang="en-US" sz="2400">
                <a:solidFill>
                  <a:srgbClr val="000000"/>
                </a:solidFill>
                <a:latin typeface="Arial"/>
                <a:ea typeface="Arial"/>
                <a:cs typeface="Arial"/>
                <a:sym typeface="Arial"/>
              </a:rPr>
              <a:t>배치 입력</a:t>
            </a:r>
            <a:endParaRPr/>
          </a:p>
        </p:txBody>
      </p:sp>
      <p:sp>
        <p:nvSpPr>
          <p:cNvPr id="1180" name="Google Shape;1180;p17"/>
          <p:cNvSpPr/>
          <p:nvPr/>
        </p:nvSpPr>
        <p:spPr>
          <a:xfrm>
            <a:off x="4053604" y="3772212"/>
            <a:ext cx="4965266" cy="590931"/>
          </a:xfrm>
          <a:prstGeom prst="rect">
            <a:avLst/>
          </a:prstGeom>
          <a:solidFill>
            <a:srgbClr val="43AD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합성곱</a:t>
            </a:r>
            <a:endParaRPr/>
          </a:p>
        </p:txBody>
      </p:sp>
      <p:sp>
        <p:nvSpPr>
          <p:cNvPr id="1181" name="Google Shape;1181;p17"/>
          <p:cNvSpPr/>
          <p:nvPr/>
        </p:nvSpPr>
        <p:spPr>
          <a:xfrm>
            <a:off x="4053606" y="5258430"/>
            <a:ext cx="4965262" cy="590931"/>
          </a:xfrm>
          <a:prstGeom prst="rect">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2"/>
                </a:solidFill>
                <a:latin typeface="Arial"/>
                <a:ea typeface="Arial"/>
                <a:cs typeface="Arial"/>
                <a:sym typeface="Arial"/>
              </a:rPr>
              <a:t>…</a:t>
            </a:r>
            <a:endParaRPr/>
          </a:p>
        </p:txBody>
      </p:sp>
      <p:sp>
        <p:nvSpPr>
          <p:cNvPr id="1182" name="Google Shape;1182;p17"/>
          <p:cNvSpPr/>
          <p:nvPr/>
        </p:nvSpPr>
        <p:spPr>
          <a:xfrm>
            <a:off x="4053606" y="4515321"/>
            <a:ext cx="4965262" cy="590931"/>
          </a:xfrm>
          <a:prstGeom prst="rect">
            <a:avLst/>
          </a:prstGeom>
          <a:solidFill>
            <a:srgbClr val="D0591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Max Pooling(최대 풀링)</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grpSp>
        <p:nvGrpSpPr>
          <p:cNvPr id="1189" name="Google Shape;1189;p18"/>
          <p:cNvGrpSpPr/>
          <p:nvPr/>
        </p:nvGrpSpPr>
        <p:grpSpPr>
          <a:xfrm>
            <a:off x="8572753" y="2150728"/>
            <a:ext cx="1544973" cy="2399252"/>
            <a:chOff x="8094580" y="2181137"/>
            <a:chExt cx="1544973" cy="2399252"/>
          </a:xfrm>
        </p:grpSpPr>
        <p:pic>
          <p:nvPicPr>
            <p:cNvPr id="1190" name="Google Shape;1190;p18" descr="A picture containing table, indoor, sitting, small  Description automatically generated"/>
            <p:cNvPicPr preferRelativeResize="0"/>
            <p:nvPr/>
          </p:nvPicPr>
          <p:blipFill rotWithShape="1">
            <a:blip r:embed="rId3">
              <a:alphaModFix/>
            </a:blip>
            <a:srcRect/>
            <a:stretch/>
          </p:blipFill>
          <p:spPr>
            <a:xfrm>
              <a:off x="8421751" y="2346822"/>
              <a:ext cx="951549" cy="2007064"/>
            </a:xfrm>
            <a:prstGeom prst="rect">
              <a:avLst/>
            </a:prstGeom>
            <a:noFill/>
            <a:ln>
              <a:noFill/>
            </a:ln>
          </p:spPr>
        </p:pic>
        <p:sp>
          <p:nvSpPr>
            <p:cNvPr id="1191" name="Google Shape;1191;p18"/>
            <p:cNvSpPr/>
            <p:nvPr/>
          </p:nvSpPr>
          <p:spPr>
            <a:xfrm>
              <a:off x="8094580" y="2181138"/>
              <a:ext cx="369116" cy="2399251"/>
            </a:xfrm>
            <a:prstGeom prst="leftBracket">
              <a:avLst>
                <a:gd name="adj" fmla="val 8333"/>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92" name="Google Shape;1192;p18"/>
            <p:cNvSpPr/>
            <p:nvPr/>
          </p:nvSpPr>
          <p:spPr>
            <a:xfrm flipH="1">
              <a:off x="9270437" y="2181137"/>
              <a:ext cx="369116" cy="2399251"/>
            </a:xfrm>
            <a:prstGeom prst="leftBracket">
              <a:avLst>
                <a:gd name="adj" fmla="val 8333"/>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193" name="Google Shape;1193;p18"/>
          <p:cNvGrpSpPr/>
          <p:nvPr/>
        </p:nvGrpSpPr>
        <p:grpSpPr>
          <a:xfrm>
            <a:off x="498348" y="2036430"/>
            <a:ext cx="3955138" cy="2627849"/>
            <a:chOff x="498348" y="2036430"/>
            <a:chExt cx="3955138" cy="2627849"/>
          </a:xfrm>
        </p:grpSpPr>
        <p:pic>
          <p:nvPicPr>
            <p:cNvPr id="1194" name="Google Shape;1194;p18" descr="A picture containing table, indoor, sitting, small  Description automatically generated"/>
            <p:cNvPicPr preferRelativeResize="0"/>
            <p:nvPr/>
          </p:nvPicPr>
          <p:blipFill rotWithShape="1">
            <a:blip r:embed="rId4">
              <a:alphaModFix/>
            </a:blip>
            <a:srcRect/>
            <a:stretch/>
          </p:blipFill>
          <p:spPr>
            <a:xfrm>
              <a:off x="498348" y="2036430"/>
              <a:ext cx="3485355" cy="2627849"/>
            </a:xfrm>
            <a:prstGeom prst="rect">
              <a:avLst/>
            </a:prstGeom>
            <a:noFill/>
            <a:ln>
              <a:noFill/>
            </a:ln>
          </p:spPr>
        </p:pic>
        <p:sp>
          <p:nvSpPr>
            <p:cNvPr id="1195" name="Google Shape;1195;p18"/>
            <p:cNvSpPr/>
            <p:nvPr/>
          </p:nvSpPr>
          <p:spPr>
            <a:xfrm>
              <a:off x="3513919" y="3106975"/>
              <a:ext cx="939567" cy="738232"/>
            </a:xfrm>
            <a:prstGeom prst="rightArrow">
              <a:avLst>
                <a:gd name="adj1" fmla="val 50000"/>
                <a:gd name="adj2" fmla="val 50000"/>
              </a:avLst>
            </a:prstGeom>
            <a:solidFill>
              <a:schemeClr val="lt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196" name="Google Shape;1196;p18"/>
          <p:cNvGrpSpPr/>
          <p:nvPr/>
        </p:nvGrpSpPr>
        <p:grpSpPr>
          <a:xfrm>
            <a:off x="4890937" y="2346822"/>
            <a:ext cx="1421332" cy="2007064"/>
            <a:chOff x="4719409" y="2346822"/>
            <a:chExt cx="1421332" cy="2007064"/>
          </a:xfrm>
        </p:grpSpPr>
        <p:pic>
          <p:nvPicPr>
            <p:cNvPr id="1197" name="Google Shape;1197;p18" descr="A picture containing table, indoor, sitting, small  Description automatically generated"/>
            <p:cNvPicPr preferRelativeResize="0"/>
            <p:nvPr/>
          </p:nvPicPr>
          <p:blipFill rotWithShape="1">
            <a:blip r:embed="rId4">
              <a:alphaModFix/>
            </a:blip>
            <a:srcRect/>
            <a:stretch/>
          </p:blipFill>
          <p:spPr>
            <a:xfrm>
              <a:off x="4719409" y="2346822"/>
              <a:ext cx="951549" cy="2007064"/>
            </a:xfrm>
            <a:prstGeom prst="rect">
              <a:avLst/>
            </a:prstGeom>
            <a:noFill/>
            <a:ln>
              <a:noFill/>
            </a:ln>
          </p:spPr>
        </p:pic>
        <p:sp>
          <p:nvSpPr>
            <p:cNvPr id="1198" name="Google Shape;1198;p18"/>
            <p:cNvSpPr/>
            <p:nvPr/>
          </p:nvSpPr>
          <p:spPr>
            <a:xfrm>
              <a:off x="5578679" y="3106975"/>
              <a:ext cx="562062" cy="738232"/>
            </a:xfrm>
            <a:prstGeom prst="rightArrow">
              <a:avLst>
                <a:gd name="adj1" fmla="val 50000"/>
                <a:gd name="adj2" fmla="val 50000"/>
              </a:avLst>
            </a:prstGeom>
            <a:solidFill>
              <a:schemeClr val="lt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199" name="Google Shape;1199;p18"/>
          <p:cNvGrpSpPr/>
          <p:nvPr/>
        </p:nvGrpSpPr>
        <p:grpSpPr>
          <a:xfrm>
            <a:off x="6749720" y="2346822"/>
            <a:ext cx="1385582" cy="2007064"/>
            <a:chOff x="6264382" y="2346822"/>
            <a:chExt cx="1385582" cy="2007064"/>
          </a:xfrm>
        </p:grpSpPr>
        <p:pic>
          <p:nvPicPr>
            <p:cNvPr id="1200" name="Google Shape;1200;p18" descr="A picture containing table, indoor, sitting, small  Description automatically generated"/>
            <p:cNvPicPr preferRelativeResize="0"/>
            <p:nvPr/>
          </p:nvPicPr>
          <p:blipFill rotWithShape="1">
            <a:blip r:embed="rId3">
              <a:alphaModFix/>
            </a:blip>
            <a:srcRect/>
            <a:stretch/>
          </p:blipFill>
          <p:spPr>
            <a:xfrm>
              <a:off x="6264382" y="2346822"/>
              <a:ext cx="951549" cy="2007064"/>
            </a:xfrm>
            <a:prstGeom prst="rect">
              <a:avLst/>
            </a:prstGeom>
            <a:noFill/>
            <a:ln>
              <a:noFill/>
            </a:ln>
          </p:spPr>
        </p:pic>
        <p:sp>
          <p:nvSpPr>
            <p:cNvPr id="1201" name="Google Shape;1201;p18"/>
            <p:cNvSpPr/>
            <p:nvPr/>
          </p:nvSpPr>
          <p:spPr>
            <a:xfrm>
              <a:off x="7087902" y="3106975"/>
              <a:ext cx="562062" cy="738232"/>
            </a:xfrm>
            <a:prstGeom prst="rightArrow">
              <a:avLst>
                <a:gd name="adj1" fmla="val 50000"/>
                <a:gd name="adj2" fmla="val 50000"/>
              </a:avLst>
            </a:prstGeom>
            <a:solidFill>
              <a:schemeClr val="lt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202" name="Google Shape;1202;p18"/>
          <p:cNvSpPr/>
          <p:nvPr/>
        </p:nvSpPr>
        <p:spPr>
          <a:xfrm>
            <a:off x="3230116" y="5180006"/>
            <a:ext cx="1507173" cy="585337"/>
          </a:xfrm>
          <a:prstGeom prst="roundRect">
            <a:avLst>
              <a:gd name="adj" fmla="val 16667"/>
            </a:avLst>
          </a:prstGeom>
          <a:solidFill>
            <a:schemeClr val="lt1"/>
          </a:solidFill>
          <a:ln w="9525" cap="flat" cmpd="sng">
            <a:solidFill>
              <a:srgbClr val="5A128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000000"/>
                </a:solidFill>
                <a:latin typeface="Arial"/>
                <a:ea typeface="Arial"/>
                <a:cs typeface="Arial"/>
                <a:sym typeface="Arial"/>
              </a:rPr>
              <a:t>크기 조정</a:t>
            </a:r>
            <a:endParaRPr/>
          </a:p>
        </p:txBody>
      </p:sp>
      <p:sp>
        <p:nvSpPr>
          <p:cNvPr id="1203" name="Google Shape;1203;p18"/>
          <p:cNvSpPr/>
          <p:nvPr/>
        </p:nvSpPr>
        <p:spPr>
          <a:xfrm>
            <a:off x="5235218" y="5190287"/>
            <a:ext cx="1592039" cy="585337"/>
          </a:xfrm>
          <a:prstGeom prst="roundRect">
            <a:avLst>
              <a:gd name="adj" fmla="val 16667"/>
            </a:avLst>
          </a:prstGeom>
          <a:solidFill>
            <a:schemeClr val="lt1"/>
          </a:solidFill>
          <a:ln w="9525" cap="flat" cmpd="sng">
            <a:solidFill>
              <a:srgbClr val="5A128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000000"/>
                </a:solidFill>
                <a:latin typeface="Arial"/>
                <a:ea typeface="Arial"/>
                <a:cs typeface="Arial"/>
                <a:sym typeface="Arial"/>
              </a:rPr>
              <a:t>회색조</a:t>
            </a:r>
            <a:endParaRPr/>
          </a:p>
        </p:txBody>
      </p:sp>
      <p:sp>
        <p:nvSpPr>
          <p:cNvPr id="1204" name="Google Shape;1204;p18"/>
          <p:cNvSpPr/>
          <p:nvPr/>
        </p:nvSpPr>
        <p:spPr>
          <a:xfrm>
            <a:off x="7160824" y="5180005"/>
            <a:ext cx="1411929" cy="585337"/>
          </a:xfrm>
          <a:prstGeom prst="roundRect">
            <a:avLst>
              <a:gd name="adj" fmla="val 16667"/>
            </a:avLst>
          </a:prstGeom>
          <a:solidFill>
            <a:schemeClr val="lt1"/>
          </a:solidFill>
          <a:ln w="9525" cap="flat" cmpd="sng">
            <a:solidFill>
              <a:srgbClr val="5A128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000000"/>
                </a:solidFill>
                <a:latin typeface="Arial"/>
                <a:ea typeface="Arial"/>
                <a:cs typeface="Arial"/>
                <a:sym typeface="Arial"/>
              </a:rPr>
              <a:t>'배치'</a:t>
            </a:r>
            <a:endParaRPr/>
          </a:p>
        </p:txBody>
      </p:sp>
      <p:sp>
        <p:nvSpPr>
          <p:cNvPr id="1205" name="Google Shape;1205;p18"/>
          <p:cNvSpPr txBox="1"/>
          <p:nvPr/>
        </p:nvSpPr>
        <p:spPr>
          <a:xfrm>
            <a:off x="6503914" y="4475232"/>
            <a:ext cx="1362874" cy="3139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600"/>
              <a:buFont typeface="Trebuchet MS"/>
              <a:buNone/>
            </a:pPr>
            <a:r>
              <a:rPr lang="en-US" sz="1600" b="0" i="0" u="none" strike="noStrike" cap="none">
                <a:solidFill>
                  <a:srgbClr val="000000"/>
                </a:solidFill>
                <a:latin typeface="Trebuchet MS"/>
                <a:ea typeface="Trebuchet MS"/>
                <a:cs typeface="Trebuchet MS"/>
                <a:sym typeface="Trebuchet MS"/>
              </a:rPr>
              <a:t>(220, 155, 1)</a:t>
            </a:r>
            <a:endParaRPr/>
          </a:p>
        </p:txBody>
      </p:sp>
      <p:sp>
        <p:nvSpPr>
          <p:cNvPr id="1206" name="Google Shape;1206;p18"/>
          <p:cNvSpPr txBox="1"/>
          <p:nvPr/>
        </p:nvSpPr>
        <p:spPr>
          <a:xfrm>
            <a:off x="1653214" y="4917576"/>
            <a:ext cx="1362874" cy="3139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600"/>
              <a:buFont typeface="Trebuchet MS"/>
              <a:buNone/>
            </a:pPr>
            <a:r>
              <a:rPr lang="en-US" sz="1600" b="0" i="0" u="none" strike="noStrike" cap="none">
                <a:solidFill>
                  <a:srgbClr val="000000"/>
                </a:solidFill>
                <a:latin typeface="Trebuchet MS"/>
                <a:ea typeface="Trebuchet MS"/>
                <a:cs typeface="Trebuchet MS"/>
                <a:sym typeface="Trebuchet MS"/>
              </a:rPr>
              <a:t>(287, 433, 3)</a:t>
            </a:r>
            <a:endParaRPr/>
          </a:p>
        </p:txBody>
      </p:sp>
      <p:sp>
        <p:nvSpPr>
          <p:cNvPr id="1207" name="Google Shape;1207;p18"/>
          <p:cNvSpPr txBox="1"/>
          <p:nvPr/>
        </p:nvSpPr>
        <p:spPr>
          <a:xfrm>
            <a:off x="4705298" y="4476230"/>
            <a:ext cx="1362874" cy="3139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600"/>
              <a:buFont typeface="Trebuchet MS"/>
              <a:buNone/>
            </a:pPr>
            <a:r>
              <a:rPr lang="en-US" sz="1600" b="0" i="0" u="none" strike="noStrike" cap="none">
                <a:solidFill>
                  <a:srgbClr val="000000"/>
                </a:solidFill>
                <a:latin typeface="Trebuchet MS"/>
                <a:ea typeface="Trebuchet MS"/>
                <a:cs typeface="Trebuchet MS"/>
                <a:sym typeface="Trebuchet MS"/>
              </a:rPr>
              <a:t>(220, 155, 3)</a:t>
            </a:r>
            <a:endParaRPr/>
          </a:p>
        </p:txBody>
      </p:sp>
      <p:sp>
        <p:nvSpPr>
          <p:cNvPr id="1208" name="Google Shape;1208;p18"/>
          <p:cNvSpPr txBox="1"/>
          <p:nvPr/>
        </p:nvSpPr>
        <p:spPr>
          <a:xfrm>
            <a:off x="8558773" y="4698686"/>
            <a:ext cx="1624525" cy="3139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600"/>
              <a:buFont typeface="Trebuchet MS"/>
              <a:buNone/>
            </a:pPr>
            <a:r>
              <a:rPr lang="en-US" sz="1600" b="0" i="0" u="none" strike="noStrike" cap="none">
                <a:solidFill>
                  <a:srgbClr val="000000"/>
                </a:solidFill>
                <a:latin typeface="Trebuchet MS"/>
                <a:ea typeface="Trebuchet MS"/>
                <a:cs typeface="Trebuchet MS"/>
                <a:sym typeface="Trebuchet MS"/>
              </a:rPr>
              <a:t>(1, 220, 155, 1)</a:t>
            </a:r>
            <a:endParaRPr/>
          </a:p>
        </p:txBody>
      </p:sp>
      <p:sp>
        <p:nvSpPr>
          <p:cNvPr id="24" name="Google Shape;1172;p17">
            <a:extLst>
              <a:ext uri="{FF2B5EF4-FFF2-40B4-BE49-F238E27FC236}">
                <a16:creationId xmlns:a16="http://schemas.microsoft.com/office/drawing/2014/main" id="{41930C8F-4CD3-4C3E-82BC-B8A35CD4FA41}"/>
              </a:ext>
            </a:extLst>
          </p:cNvPr>
          <p:cNvSpPr txBox="1">
            <a:spLocks/>
          </p:cNvSpPr>
          <p:nvPr/>
        </p:nvSpPr>
        <p:spPr>
          <a:xfrm>
            <a:off x="498348" y="661226"/>
            <a:ext cx="9976104" cy="590931"/>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pPr marL="0" marR="0" lvl="0" indent="0" algn="ctr" defTabSz="914400" rtl="0" eaLnBrk="1" fontAlgn="auto" latinLnBrk="0" hangingPunct="1">
              <a:lnSpc>
                <a:spcPct val="90000"/>
              </a:lnSpc>
              <a:spcBef>
                <a:spcPts val="0"/>
              </a:spcBef>
              <a:spcAft>
                <a:spcPts val="0"/>
              </a:spcAft>
              <a:buClr>
                <a:srgbClr val="000000"/>
              </a:buClr>
              <a:buSzPts val="1400"/>
              <a:buFont typeface="Arial"/>
              <a:buNone/>
              <a:tabLst/>
              <a:defRPr/>
            </a:pPr>
            <a:r>
              <a:rPr lang="en-US" dirty="0" err="1"/>
              <a:t>모델</a:t>
            </a:r>
            <a:r>
              <a:rPr lang="en-US" dirty="0"/>
              <a:t> </a:t>
            </a:r>
            <a:r>
              <a:rPr lang="en-US" dirty="0" err="1"/>
              <a:t>배포</a:t>
            </a:r>
            <a:r>
              <a:rPr lang="en-US" dirty="0"/>
              <a:t> (MODEL DEPLOYMENT)</a:t>
            </a:r>
            <a:endParaRPr kumimoji="0" lang="ko-KR" altLang="en-US" sz="3600" b="1" i="0" u="none" strike="noStrike" kern="0" cap="none" spc="0" normalizeH="0" baseline="0" noProof="0" dirty="0">
              <a:ln>
                <a:noFill/>
              </a:ln>
              <a:solidFill>
                <a:srgbClr val="000000"/>
              </a:solidFill>
              <a:effectLst/>
              <a:uLnTx/>
              <a:uFillTx/>
              <a:latin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809E4B-8006-F46F-2641-676A7A9A1A71}"/>
              </a:ext>
            </a:extLst>
          </p:cNvPr>
          <p:cNvSpPr>
            <a:spLocks noGrp="1"/>
          </p:cNvSpPr>
          <p:nvPr>
            <p:ph type="title"/>
          </p:nvPr>
        </p:nvSpPr>
        <p:spPr>
          <a:xfrm>
            <a:off x="454340" y="479361"/>
            <a:ext cx="9976104" cy="590931"/>
          </a:xfrm>
        </p:spPr>
        <p:txBody>
          <a:bodyPr/>
          <a:lstStyle/>
          <a:p>
            <a:r>
              <a:rPr kumimoji="1" lang="en-US" altLang="ko-KR" b="1"/>
              <a:t>tensorflow </a:t>
            </a:r>
            <a:r>
              <a:rPr kumimoji="1" lang="ko-KR" altLang="en-US" b="1" dirty="0"/>
              <a:t>이미지 데이터 증강 클래스 </a:t>
            </a:r>
            <a:r>
              <a:rPr kumimoji="1" lang="en-US" altLang="ko-KR" b="1" dirty="0"/>
              <a:t>:</a:t>
            </a:r>
            <a:r>
              <a:rPr kumimoji="1" lang="ko-KR" altLang="en-US" b="1" dirty="0"/>
              <a:t> </a:t>
            </a:r>
            <a:br>
              <a:rPr kumimoji="1" lang="en-US" altLang="ko-KR" b="1" dirty="0"/>
            </a:br>
            <a:r>
              <a:rPr kumimoji="1" lang="en-US" altLang="ko-Kore-KR" b="1" dirty="0" err="1">
                <a:solidFill>
                  <a:srgbClr val="92D050"/>
                </a:solidFill>
                <a:latin typeface="D2Coding ligature" panose="020B0609020101020101" pitchFamily="49" charset="-127"/>
                <a:ea typeface="D2Coding ligature" panose="020B0609020101020101" pitchFamily="49" charset="-127"/>
              </a:rPr>
              <a:t>ImageDataGenerator</a:t>
            </a:r>
            <a:endParaRPr kumimoji="1" lang="ko-Kore-KR" altLang="en-US" b="1" dirty="0">
              <a:solidFill>
                <a:srgbClr val="92D050"/>
              </a:solidFill>
              <a:latin typeface="D2Coding ligature" panose="020B0609020101020101" pitchFamily="49" charset="-127"/>
              <a:ea typeface="D2Coding ligature" panose="020B0609020101020101" pitchFamily="49" charset="-127"/>
            </a:endParaRPr>
          </a:p>
        </p:txBody>
      </p:sp>
      <p:sp>
        <p:nvSpPr>
          <p:cNvPr id="3" name="텍스트 개체 틀 2">
            <a:extLst>
              <a:ext uri="{FF2B5EF4-FFF2-40B4-BE49-F238E27FC236}">
                <a16:creationId xmlns:a16="http://schemas.microsoft.com/office/drawing/2014/main" id="{485AC7D1-22DC-5B44-4C3C-877D55133FE1}"/>
              </a:ext>
            </a:extLst>
          </p:cNvPr>
          <p:cNvSpPr>
            <a:spLocks noGrp="1"/>
          </p:cNvSpPr>
          <p:nvPr>
            <p:ph type="body" idx="1"/>
          </p:nvPr>
        </p:nvSpPr>
        <p:spPr>
          <a:xfrm>
            <a:off x="454340" y="1156131"/>
            <a:ext cx="9976104" cy="4922835"/>
          </a:xfrm>
        </p:spPr>
        <p:txBody>
          <a:bodyPr/>
          <a:lstStyle/>
          <a:p>
            <a:pPr marL="514350" indent="-285750">
              <a:buFont typeface="Arial" panose="020B0604020202020204" pitchFamily="34" charset="0"/>
              <a:buChar char="•"/>
            </a:pPr>
            <a:r>
              <a:rPr lang="en-US" altLang="ko-Kore-KR" b="1" dirty="0" err="1">
                <a:solidFill>
                  <a:srgbClr val="008000"/>
                </a:solidFill>
                <a:latin typeface="D2Coding" panose="020B0609020101020101" pitchFamily="49" charset="-127"/>
                <a:ea typeface="D2Coding" panose="020B0609020101020101" pitchFamily="49" charset="-127"/>
              </a:rPr>
              <a:t>flow_from_directory</a:t>
            </a:r>
            <a:r>
              <a:rPr lang="en-US" altLang="ko-Kore-KR" b="1" dirty="0">
                <a:solidFill>
                  <a:srgbClr val="008000"/>
                </a:solidFill>
                <a:latin typeface="D2Coding" panose="020B0609020101020101" pitchFamily="49" charset="-127"/>
                <a:ea typeface="D2Coding" panose="020B0609020101020101" pitchFamily="49" charset="-127"/>
              </a:rPr>
              <a:t>(directory)</a:t>
            </a:r>
          </a:p>
          <a:p>
            <a:pPr marL="971550" lvl="1" indent="-285750">
              <a:buFont typeface="Arial" panose="020B0604020202020204" pitchFamily="34" charset="0"/>
              <a:buChar char="•"/>
            </a:pPr>
            <a:r>
              <a:rPr lang="ko-KR" altLang="en-US" b="1" dirty="0">
                <a:solidFill>
                  <a:schemeClr val="bg2"/>
                </a:solidFill>
                <a:latin typeface="D2Coding" panose="020B0609020101020101" pitchFamily="49" charset="-127"/>
                <a:ea typeface="D2Coding" panose="020B0609020101020101" pitchFamily="49" charset="-127"/>
              </a:rPr>
              <a:t>폴더</a:t>
            </a:r>
            <a:r>
              <a:rPr lang="en-US" altLang="ko-KR" b="1" dirty="0">
                <a:solidFill>
                  <a:schemeClr val="bg2"/>
                </a:solidFill>
                <a:latin typeface="D2Coding" panose="020B0609020101020101" pitchFamily="49" charset="-127"/>
                <a:ea typeface="D2Coding" panose="020B0609020101020101" pitchFamily="49" charset="-127"/>
              </a:rPr>
              <a:t>(directory)</a:t>
            </a:r>
            <a:r>
              <a:rPr lang="ko-KR" altLang="en-US" b="1" dirty="0">
                <a:solidFill>
                  <a:schemeClr val="bg2"/>
                </a:solidFill>
                <a:latin typeface="D2Coding" panose="020B0609020101020101" pitchFamily="49" charset="-127"/>
                <a:ea typeface="D2Coding" panose="020B0609020101020101" pitchFamily="49" charset="-127"/>
              </a:rPr>
              <a:t> 형태로 된 데이터를 바로 가져와서 사용 가능</a:t>
            </a:r>
            <a:endParaRPr lang="en-US" altLang="ko-KR" b="1" dirty="0">
              <a:solidFill>
                <a:schemeClr val="bg2"/>
              </a:solidFill>
              <a:latin typeface="D2Coding" panose="020B0609020101020101" pitchFamily="49" charset="-127"/>
              <a:ea typeface="D2Coding" panose="020B0609020101020101" pitchFamily="49" charset="-127"/>
            </a:endParaRPr>
          </a:p>
          <a:p>
            <a:pPr marL="971550" lvl="1" indent="-285750">
              <a:buFont typeface="Arial" panose="020B0604020202020204" pitchFamily="34" charset="0"/>
              <a:buChar char="•"/>
            </a:pPr>
            <a:r>
              <a:rPr lang="ko-KR" altLang="en-US" b="1" dirty="0">
                <a:solidFill>
                  <a:schemeClr val="bg2"/>
                </a:solidFill>
                <a:latin typeface="D2Coding" panose="020B0609020101020101" pitchFamily="49" charset="-127"/>
                <a:ea typeface="D2Coding" panose="020B0609020101020101" pitchFamily="49" charset="-127"/>
              </a:rPr>
              <a:t>무작위 샘플에 대해 트레이닝 가능</a:t>
            </a:r>
            <a:endParaRPr lang="en-US" altLang="ko-KR" b="1" dirty="0">
              <a:solidFill>
                <a:schemeClr val="bg2"/>
              </a:solidFill>
              <a:latin typeface="D2Coding" panose="020B0609020101020101" pitchFamily="49" charset="-127"/>
              <a:ea typeface="D2Coding" panose="020B0609020101020101" pitchFamily="49" charset="-127"/>
            </a:endParaRPr>
          </a:p>
          <a:p>
            <a:pPr marL="514350" indent="-285750">
              <a:lnSpc>
                <a:spcPct val="150000"/>
              </a:lnSpc>
              <a:buFont typeface="Arial" panose="020B0604020202020204" pitchFamily="34" charset="0"/>
              <a:buChar char="•"/>
            </a:pPr>
            <a:r>
              <a:rPr lang="en-US" altLang="ko-KR" b="1" dirty="0">
                <a:solidFill>
                  <a:srgbClr val="008000"/>
                </a:solidFill>
                <a:latin typeface="D2Coding" panose="020B0609020101020101" pitchFamily="49" charset="-127"/>
                <a:ea typeface="D2Coding" panose="020B0609020101020101" pitchFamily="49" charset="-127"/>
              </a:rPr>
              <a:t>flow(x, y)</a:t>
            </a:r>
          </a:p>
          <a:p>
            <a:pPr marL="971550" lvl="1" indent="-285750">
              <a:buFont typeface="Arial" panose="020B0604020202020204" pitchFamily="34" charset="0"/>
              <a:buChar char="•"/>
            </a:pPr>
            <a:r>
              <a:rPr lang="ko-KR" altLang="en-US" b="1" dirty="0">
                <a:solidFill>
                  <a:schemeClr val="bg2"/>
                </a:solidFill>
                <a:latin typeface="D2Coding" panose="020B0609020101020101" pitchFamily="49" charset="-127"/>
                <a:ea typeface="D2Coding" panose="020B0609020101020101" pitchFamily="49" charset="-127"/>
              </a:rPr>
              <a:t>증강 데이터의 배치 생성</a:t>
            </a:r>
            <a:r>
              <a:rPr lang="en-US" altLang="ko-KR" b="1" dirty="0">
                <a:solidFill>
                  <a:schemeClr val="bg2"/>
                </a:solidFill>
                <a:latin typeface="D2Coding" panose="020B0609020101020101" pitchFamily="49" charset="-127"/>
                <a:ea typeface="D2Coding" panose="020B0609020101020101" pitchFamily="49" charset="-127"/>
              </a:rPr>
              <a:t>(iterator)</a:t>
            </a:r>
          </a:p>
          <a:p>
            <a:pPr marL="971550" lvl="1" indent="-285750">
              <a:buFont typeface="Arial" panose="020B0604020202020204" pitchFamily="34" charset="0"/>
              <a:buChar char="•"/>
            </a:pPr>
            <a:r>
              <a:rPr lang="en-US" altLang="ko-KR" b="0" dirty="0" err="1">
                <a:solidFill>
                  <a:srgbClr val="000000"/>
                </a:solidFill>
                <a:effectLst/>
                <a:latin typeface="Consolas" panose="020B0609020204030204" pitchFamily="49" charset="0"/>
              </a:rPr>
              <a:t>img_iter</a:t>
            </a:r>
            <a:r>
              <a:rPr lang="en-US" altLang="ko-KR" b="0" dirty="0">
                <a:solidFill>
                  <a:srgbClr val="000000"/>
                </a:solidFill>
                <a:effectLst/>
                <a:latin typeface="Consolas" panose="020B0609020204030204" pitchFamily="49" charset="0"/>
              </a:rPr>
              <a:t> = </a:t>
            </a:r>
            <a:r>
              <a:rPr lang="en-US" altLang="ko-KR" b="0" dirty="0" err="1">
                <a:solidFill>
                  <a:srgbClr val="000000"/>
                </a:solidFill>
                <a:effectLst/>
                <a:latin typeface="Consolas" panose="020B0609020204030204" pitchFamily="49" charset="0"/>
              </a:rPr>
              <a:t>datagen.flow</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x_train</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y_train</a:t>
            </a:r>
            <a:r>
              <a:rPr lang="en-US" altLang="ko-KR" b="0" dirty="0">
                <a:solidFill>
                  <a:srgbClr val="000000"/>
                </a:solidFill>
                <a:effectLst/>
                <a:latin typeface="Consolas" panose="020B0609020204030204" pitchFamily="49" charset="0"/>
              </a:rPr>
              <a:t>, </a:t>
            </a:r>
            <a:r>
              <a:rPr lang="en-US" altLang="ko-KR" b="0" dirty="0" err="1">
                <a:solidFill>
                  <a:srgbClr val="000000"/>
                </a:solidFill>
                <a:effectLst/>
                <a:latin typeface="Consolas" panose="020B0609020204030204" pitchFamily="49" charset="0"/>
              </a:rPr>
              <a:t>batch_size</a:t>
            </a:r>
            <a:r>
              <a:rPr lang="en-US" altLang="ko-KR" b="0" dirty="0">
                <a:solidFill>
                  <a:srgbClr val="000000"/>
                </a:solidFill>
                <a:effectLst/>
                <a:latin typeface="Consolas" panose="020B0609020204030204" pitchFamily="49" charset="0"/>
              </a:rPr>
              <a:t>=</a:t>
            </a:r>
            <a:r>
              <a:rPr lang="en-US" altLang="ko-KR" b="0" dirty="0" err="1">
                <a:solidFill>
                  <a:srgbClr val="000000"/>
                </a:solidFill>
                <a:effectLst/>
                <a:latin typeface="Consolas" panose="020B0609020204030204" pitchFamily="49" charset="0"/>
              </a:rPr>
              <a:t>batch_size</a:t>
            </a:r>
            <a:r>
              <a:rPr lang="en-US" altLang="ko-KR" b="0" dirty="0">
                <a:solidFill>
                  <a:srgbClr val="000000"/>
                </a:solidFill>
                <a:effectLst/>
                <a:latin typeface="Consolas" panose="020B0609020204030204" pitchFamily="49" charset="0"/>
              </a:rPr>
              <a:t>)</a:t>
            </a:r>
            <a:endParaRPr lang="en-US" altLang="ko-KR" b="1" dirty="0">
              <a:solidFill>
                <a:srgbClr val="008000"/>
              </a:solidFill>
              <a:latin typeface="D2Coding" panose="020B0609020101020101" pitchFamily="49" charset="-127"/>
              <a:ea typeface="D2Coding" panose="020B0609020101020101" pitchFamily="49" charset="-127"/>
            </a:endParaRPr>
          </a:p>
          <a:p>
            <a:pPr marL="514350" indent="-285750">
              <a:lnSpc>
                <a:spcPct val="150000"/>
              </a:lnSpc>
              <a:buFont typeface="Arial" panose="020B0604020202020204" pitchFamily="34" charset="0"/>
              <a:buChar char="•"/>
            </a:pPr>
            <a:r>
              <a:rPr lang="ko-KR" altLang="en-US" b="1" dirty="0">
                <a:solidFill>
                  <a:srgbClr val="008000"/>
                </a:solidFill>
                <a:latin typeface="D2Coding" panose="020B0609020101020101" pitchFamily="49" charset="-127"/>
                <a:ea typeface="D2Coding" panose="020B0609020101020101" pitchFamily="49" charset="-127"/>
              </a:rPr>
              <a:t>데이터 증강 설정</a:t>
            </a:r>
            <a:endParaRPr lang="en-US" altLang="ko-KR" b="1" dirty="0">
              <a:solidFill>
                <a:srgbClr val="008000"/>
              </a:solidFill>
              <a:latin typeface="D2Coding" panose="020B0609020101020101" pitchFamily="49" charset="-127"/>
              <a:ea typeface="D2Coding" panose="020B0609020101020101" pitchFamily="49" charset="-127"/>
            </a:endParaRPr>
          </a:p>
          <a:p>
            <a:pPr lvl="1">
              <a:lnSpc>
                <a:spcPct val="100000"/>
              </a:lnSpc>
              <a:spcBef>
                <a:spcPts val="300"/>
              </a:spcBef>
              <a:buFont typeface="Arial" panose="020B0604020202020204" pitchFamily="34" charset="0"/>
              <a:buChar char="•"/>
            </a:pPr>
            <a:r>
              <a:rPr lang="en-US" altLang="ko-KR" b="0" dirty="0">
                <a:solidFill>
                  <a:srgbClr val="0000FF"/>
                </a:solidFill>
                <a:effectLst/>
                <a:latin typeface="D2Coding" panose="020B0609020101020101" pitchFamily="49" charset="-127"/>
                <a:ea typeface="D2Coding" panose="020B0609020101020101" pitchFamily="49" charset="-127"/>
              </a:rPr>
              <a:t>from</a:t>
            </a:r>
            <a:r>
              <a:rPr lang="en-US" altLang="ko-KR" b="0" dirty="0">
                <a:solidFill>
                  <a:srgbClr val="000000"/>
                </a:solidFill>
                <a:effectLst/>
                <a:latin typeface="D2Coding" panose="020B0609020101020101" pitchFamily="49" charset="-127"/>
                <a:ea typeface="D2Coding" panose="020B0609020101020101" pitchFamily="49" charset="-127"/>
              </a:rPr>
              <a:t> </a:t>
            </a:r>
            <a:r>
              <a:rPr lang="en-US" altLang="ko-KR" b="0" dirty="0" err="1">
                <a:solidFill>
                  <a:srgbClr val="000000"/>
                </a:solidFill>
                <a:effectLst/>
                <a:latin typeface="D2Coding" panose="020B0609020101020101" pitchFamily="49" charset="-127"/>
                <a:ea typeface="D2Coding" panose="020B0609020101020101" pitchFamily="49" charset="-127"/>
              </a:rPr>
              <a:t>tensorflow.keras.preprocessing.image</a:t>
            </a:r>
            <a:r>
              <a:rPr lang="en-US" altLang="ko-KR" b="0" dirty="0">
                <a:solidFill>
                  <a:srgbClr val="000000"/>
                </a:solidFill>
                <a:effectLst/>
                <a:latin typeface="D2Coding" panose="020B0609020101020101" pitchFamily="49" charset="-127"/>
                <a:ea typeface="D2Coding" panose="020B0609020101020101" pitchFamily="49" charset="-127"/>
              </a:rPr>
              <a:t> </a:t>
            </a:r>
            <a:r>
              <a:rPr lang="en-US" altLang="ko-KR" b="0" dirty="0">
                <a:solidFill>
                  <a:srgbClr val="0000FF"/>
                </a:solidFill>
                <a:effectLst/>
                <a:latin typeface="D2Coding" panose="020B0609020101020101" pitchFamily="49" charset="-127"/>
                <a:ea typeface="D2Coding" panose="020B0609020101020101" pitchFamily="49" charset="-127"/>
              </a:rPr>
              <a:t>import</a:t>
            </a:r>
            <a:r>
              <a:rPr lang="en-US" altLang="ko-KR" b="0" dirty="0">
                <a:solidFill>
                  <a:srgbClr val="000000"/>
                </a:solidFill>
                <a:effectLst/>
                <a:latin typeface="D2Coding" panose="020B0609020101020101" pitchFamily="49" charset="-127"/>
                <a:ea typeface="D2Coding" panose="020B0609020101020101" pitchFamily="49" charset="-127"/>
              </a:rPr>
              <a:t> </a:t>
            </a:r>
            <a:r>
              <a:rPr lang="en-US" altLang="ko-KR" b="0" dirty="0" err="1">
                <a:solidFill>
                  <a:srgbClr val="000000"/>
                </a:solidFill>
                <a:effectLst/>
                <a:latin typeface="D2Coding" panose="020B0609020101020101" pitchFamily="49" charset="-127"/>
                <a:ea typeface="D2Coding" panose="020B0609020101020101" pitchFamily="49" charset="-127"/>
              </a:rPr>
              <a:t>ImageDataGenerator</a:t>
            </a:r>
            <a:br>
              <a:rPr lang="en-US" altLang="ko-KR" b="0" dirty="0">
                <a:solidFill>
                  <a:srgbClr val="000000"/>
                </a:solidFill>
                <a:effectLst/>
                <a:latin typeface="D2Coding" panose="020B0609020101020101" pitchFamily="49" charset="-127"/>
                <a:ea typeface="D2Coding" panose="020B0609020101020101" pitchFamily="49" charset="-127"/>
              </a:rPr>
            </a:br>
            <a:r>
              <a:rPr lang="en-US" altLang="ko-KR" b="0" dirty="0">
                <a:solidFill>
                  <a:srgbClr val="000000"/>
                </a:solidFill>
                <a:effectLst/>
                <a:latin typeface="D2Coding" panose="020B0609020101020101" pitchFamily="49" charset="-127"/>
                <a:ea typeface="D2Coding" panose="020B0609020101020101" pitchFamily="49" charset="-127"/>
              </a:rPr>
              <a:t>   </a:t>
            </a:r>
            <a:r>
              <a:rPr lang="en-US" altLang="ko-KR" b="0" dirty="0" err="1">
                <a:solidFill>
                  <a:srgbClr val="000000"/>
                </a:solidFill>
                <a:effectLst/>
                <a:latin typeface="D2Coding" panose="020B0609020101020101" pitchFamily="49" charset="-127"/>
                <a:ea typeface="D2Coding" panose="020B0609020101020101" pitchFamily="49" charset="-127"/>
              </a:rPr>
              <a:t>datagen</a:t>
            </a:r>
            <a:r>
              <a:rPr lang="en-US" altLang="ko-KR" b="0" dirty="0">
                <a:solidFill>
                  <a:srgbClr val="000000"/>
                </a:solidFill>
                <a:effectLst/>
                <a:latin typeface="D2Coding" panose="020B0609020101020101" pitchFamily="49" charset="-127"/>
                <a:ea typeface="D2Coding" panose="020B0609020101020101" pitchFamily="49" charset="-127"/>
              </a:rPr>
              <a:t> = </a:t>
            </a:r>
            <a:r>
              <a:rPr lang="en-US" altLang="ko-KR" b="0" dirty="0" err="1">
                <a:solidFill>
                  <a:srgbClr val="000000"/>
                </a:solidFill>
                <a:effectLst/>
                <a:latin typeface="D2Coding" panose="020B0609020101020101" pitchFamily="49" charset="-127"/>
                <a:ea typeface="D2Coding" panose="020B0609020101020101" pitchFamily="49" charset="-127"/>
              </a:rPr>
              <a:t>ImageDataGenerator</a:t>
            </a:r>
            <a:r>
              <a:rPr lang="en-US" altLang="ko-KR" b="0" dirty="0">
                <a:solidFill>
                  <a:srgbClr val="000000"/>
                </a:solidFill>
                <a:effectLst/>
                <a:latin typeface="D2Coding" panose="020B0609020101020101" pitchFamily="49" charset="-127"/>
                <a:ea typeface="D2Coding" panose="020B0609020101020101" pitchFamily="49" charset="-127"/>
              </a:rPr>
              <a:t>(</a:t>
            </a:r>
          </a:p>
          <a:p>
            <a:pPr lvl="1">
              <a:lnSpc>
                <a:spcPct val="100000"/>
              </a:lnSpc>
              <a:spcBef>
                <a:spcPts val="300"/>
              </a:spcBef>
            </a:pPr>
            <a:r>
              <a:rPr lang="en-US" altLang="ko-KR" b="0" dirty="0">
                <a:solidFill>
                  <a:srgbClr val="000000"/>
                </a:solidFill>
                <a:effectLst/>
                <a:latin typeface="D2Coding" panose="020B0609020101020101" pitchFamily="49" charset="-127"/>
                <a:ea typeface="D2Coding" panose="020B0609020101020101" pitchFamily="49" charset="-127"/>
              </a:rPr>
              <a:t>      </a:t>
            </a:r>
            <a:r>
              <a:rPr lang="en-US" altLang="ko-KR" b="0" dirty="0" err="1">
                <a:solidFill>
                  <a:srgbClr val="000000"/>
                </a:solidFill>
                <a:effectLst/>
                <a:latin typeface="D2Coding" panose="020B0609020101020101" pitchFamily="49" charset="-127"/>
                <a:ea typeface="D2Coding" panose="020B0609020101020101" pitchFamily="49" charset="-127"/>
              </a:rPr>
              <a:t>rotation_range</a:t>
            </a:r>
            <a:r>
              <a:rPr lang="en-US" altLang="ko-KR" b="0" dirty="0">
                <a:solidFill>
                  <a:srgbClr val="000000"/>
                </a:solidFill>
                <a:effectLst/>
                <a:latin typeface="D2Coding" panose="020B0609020101020101" pitchFamily="49" charset="-127"/>
                <a:ea typeface="D2Coding" panose="020B0609020101020101" pitchFamily="49" charset="-127"/>
              </a:rPr>
              <a:t>=</a:t>
            </a:r>
            <a:r>
              <a:rPr lang="en-US" altLang="ko-KR" b="0" dirty="0">
                <a:solidFill>
                  <a:srgbClr val="098658"/>
                </a:solidFill>
                <a:effectLst/>
                <a:latin typeface="D2Coding" panose="020B0609020101020101" pitchFamily="49" charset="-127"/>
                <a:ea typeface="D2Coding" panose="020B0609020101020101" pitchFamily="49" charset="-127"/>
              </a:rPr>
              <a:t>10</a:t>
            </a:r>
            <a:r>
              <a:rPr lang="en-US" altLang="ko-KR" b="0" dirty="0">
                <a:solidFill>
                  <a:srgbClr val="000000"/>
                </a:solidFill>
                <a:effectLst/>
                <a:latin typeface="D2Coding" panose="020B0609020101020101" pitchFamily="49" charset="-127"/>
                <a:ea typeface="D2Coding" panose="020B0609020101020101" pitchFamily="49" charset="-127"/>
              </a:rPr>
              <a:t>,  </a:t>
            </a:r>
            <a:r>
              <a:rPr lang="en-US" altLang="ko-KR" b="0" dirty="0">
                <a:solidFill>
                  <a:srgbClr val="008000"/>
                </a:solidFill>
                <a:effectLst/>
                <a:latin typeface="D2Coding" panose="020B0609020101020101" pitchFamily="49" charset="-127"/>
                <a:ea typeface="D2Coding" panose="020B0609020101020101" pitchFamily="49" charset="-127"/>
              </a:rPr>
              <a:t># randomly rotate images in the range (degrees, 0 to 180)</a:t>
            </a:r>
            <a:endParaRPr lang="en-US" altLang="ko-KR" b="0" dirty="0">
              <a:solidFill>
                <a:srgbClr val="000000"/>
              </a:solidFill>
              <a:effectLst/>
              <a:latin typeface="D2Coding" panose="020B0609020101020101" pitchFamily="49" charset="-127"/>
              <a:ea typeface="D2Coding" panose="020B0609020101020101" pitchFamily="49" charset="-127"/>
            </a:endParaRPr>
          </a:p>
          <a:p>
            <a:pPr lvl="1">
              <a:lnSpc>
                <a:spcPct val="100000"/>
              </a:lnSpc>
              <a:spcBef>
                <a:spcPts val="300"/>
              </a:spcBef>
            </a:pPr>
            <a:r>
              <a:rPr lang="en-US" altLang="ko-KR" b="0" dirty="0">
                <a:solidFill>
                  <a:srgbClr val="000000"/>
                </a:solidFill>
                <a:effectLst/>
                <a:latin typeface="D2Coding" panose="020B0609020101020101" pitchFamily="49" charset="-127"/>
                <a:ea typeface="D2Coding" panose="020B0609020101020101" pitchFamily="49" charset="-127"/>
              </a:rPr>
              <a:t>      </a:t>
            </a:r>
            <a:r>
              <a:rPr lang="en-US" altLang="ko-KR" b="0" dirty="0" err="1">
                <a:solidFill>
                  <a:srgbClr val="000000"/>
                </a:solidFill>
                <a:effectLst/>
                <a:latin typeface="D2Coding" panose="020B0609020101020101" pitchFamily="49" charset="-127"/>
                <a:ea typeface="D2Coding" panose="020B0609020101020101" pitchFamily="49" charset="-127"/>
              </a:rPr>
              <a:t>zoom_range</a:t>
            </a:r>
            <a:r>
              <a:rPr lang="en-US" altLang="ko-KR" b="0" dirty="0">
                <a:solidFill>
                  <a:srgbClr val="000000"/>
                </a:solidFill>
                <a:effectLst/>
                <a:latin typeface="D2Coding" panose="020B0609020101020101" pitchFamily="49" charset="-127"/>
                <a:ea typeface="D2Coding" panose="020B0609020101020101" pitchFamily="49" charset="-127"/>
              </a:rPr>
              <a:t>=</a:t>
            </a:r>
            <a:r>
              <a:rPr lang="en-US" altLang="ko-KR" b="0" dirty="0">
                <a:solidFill>
                  <a:srgbClr val="098658"/>
                </a:solidFill>
                <a:effectLst/>
                <a:latin typeface="D2Coding" panose="020B0609020101020101" pitchFamily="49" charset="-127"/>
                <a:ea typeface="D2Coding" panose="020B0609020101020101" pitchFamily="49" charset="-127"/>
              </a:rPr>
              <a:t>0.1</a:t>
            </a:r>
            <a:r>
              <a:rPr lang="en-US" altLang="ko-KR" b="0" dirty="0">
                <a:solidFill>
                  <a:srgbClr val="000000"/>
                </a:solidFill>
                <a:effectLst/>
                <a:latin typeface="D2Coding" panose="020B0609020101020101" pitchFamily="49" charset="-127"/>
                <a:ea typeface="D2Coding" panose="020B0609020101020101" pitchFamily="49" charset="-127"/>
              </a:rPr>
              <a:t>,  </a:t>
            </a:r>
            <a:r>
              <a:rPr lang="en-US" altLang="ko-KR" b="0" dirty="0">
                <a:solidFill>
                  <a:srgbClr val="008000"/>
                </a:solidFill>
                <a:effectLst/>
                <a:latin typeface="D2Coding" panose="020B0609020101020101" pitchFamily="49" charset="-127"/>
                <a:ea typeface="D2Coding" panose="020B0609020101020101" pitchFamily="49" charset="-127"/>
              </a:rPr>
              <a:t># Randomly zoom image</a:t>
            </a:r>
            <a:endParaRPr lang="en-US" altLang="ko-KR" b="0" dirty="0">
              <a:solidFill>
                <a:srgbClr val="000000"/>
              </a:solidFill>
              <a:effectLst/>
              <a:latin typeface="D2Coding" panose="020B0609020101020101" pitchFamily="49" charset="-127"/>
              <a:ea typeface="D2Coding" panose="020B0609020101020101" pitchFamily="49" charset="-127"/>
            </a:endParaRPr>
          </a:p>
          <a:p>
            <a:pPr lvl="1">
              <a:lnSpc>
                <a:spcPct val="100000"/>
              </a:lnSpc>
              <a:spcBef>
                <a:spcPts val="300"/>
              </a:spcBef>
            </a:pPr>
            <a:r>
              <a:rPr lang="en-US" altLang="ko-KR" b="0" dirty="0">
                <a:solidFill>
                  <a:srgbClr val="000000"/>
                </a:solidFill>
                <a:effectLst/>
                <a:latin typeface="D2Coding" panose="020B0609020101020101" pitchFamily="49" charset="-127"/>
                <a:ea typeface="D2Coding" panose="020B0609020101020101" pitchFamily="49" charset="-127"/>
              </a:rPr>
              <a:t>      </a:t>
            </a:r>
            <a:r>
              <a:rPr lang="en-US" altLang="ko-KR" b="0" dirty="0" err="1">
                <a:solidFill>
                  <a:srgbClr val="000000"/>
                </a:solidFill>
                <a:effectLst/>
                <a:latin typeface="D2Coding" panose="020B0609020101020101" pitchFamily="49" charset="-127"/>
                <a:ea typeface="D2Coding" panose="020B0609020101020101" pitchFamily="49" charset="-127"/>
              </a:rPr>
              <a:t>width_shift_range</a:t>
            </a:r>
            <a:r>
              <a:rPr lang="en-US" altLang="ko-KR" b="0" dirty="0">
                <a:solidFill>
                  <a:srgbClr val="000000"/>
                </a:solidFill>
                <a:effectLst/>
                <a:latin typeface="D2Coding" panose="020B0609020101020101" pitchFamily="49" charset="-127"/>
                <a:ea typeface="D2Coding" panose="020B0609020101020101" pitchFamily="49" charset="-127"/>
              </a:rPr>
              <a:t>=</a:t>
            </a:r>
            <a:r>
              <a:rPr lang="en-US" altLang="ko-KR" b="0" dirty="0">
                <a:solidFill>
                  <a:srgbClr val="098658"/>
                </a:solidFill>
                <a:effectLst/>
                <a:latin typeface="D2Coding" panose="020B0609020101020101" pitchFamily="49" charset="-127"/>
                <a:ea typeface="D2Coding" panose="020B0609020101020101" pitchFamily="49" charset="-127"/>
              </a:rPr>
              <a:t>0.1</a:t>
            </a:r>
            <a:r>
              <a:rPr lang="en-US" altLang="ko-KR" b="0" dirty="0">
                <a:solidFill>
                  <a:srgbClr val="000000"/>
                </a:solidFill>
                <a:effectLst/>
                <a:latin typeface="D2Coding" panose="020B0609020101020101" pitchFamily="49" charset="-127"/>
                <a:ea typeface="D2Coding" panose="020B0609020101020101" pitchFamily="49" charset="-127"/>
              </a:rPr>
              <a:t>,  </a:t>
            </a:r>
            <a:r>
              <a:rPr lang="en-US" altLang="ko-KR" b="0" dirty="0">
                <a:solidFill>
                  <a:srgbClr val="008000"/>
                </a:solidFill>
                <a:effectLst/>
                <a:latin typeface="D2Coding" panose="020B0609020101020101" pitchFamily="49" charset="-127"/>
                <a:ea typeface="D2Coding" panose="020B0609020101020101" pitchFamily="49" charset="-127"/>
              </a:rPr>
              <a:t># randomly shift images horizontally (fraction of total width)</a:t>
            </a:r>
            <a:endParaRPr lang="en-US" altLang="ko-KR" b="0" dirty="0">
              <a:solidFill>
                <a:srgbClr val="000000"/>
              </a:solidFill>
              <a:effectLst/>
              <a:latin typeface="D2Coding" panose="020B0609020101020101" pitchFamily="49" charset="-127"/>
              <a:ea typeface="D2Coding" panose="020B0609020101020101" pitchFamily="49" charset="-127"/>
            </a:endParaRPr>
          </a:p>
          <a:p>
            <a:pPr lvl="1">
              <a:lnSpc>
                <a:spcPct val="100000"/>
              </a:lnSpc>
              <a:spcBef>
                <a:spcPts val="300"/>
              </a:spcBef>
            </a:pPr>
            <a:r>
              <a:rPr lang="en-US" altLang="ko-KR" b="0" dirty="0">
                <a:solidFill>
                  <a:srgbClr val="000000"/>
                </a:solidFill>
                <a:effectLst/>
                <a:latin typeface="D2Coding" panose="020B0609020101020101" pitchFamily="49" charset="-127"/>
                <a:ea typeface="D2Coding" panose="020B0609020101020101" pitchFamily="49" charset="-127"/>
              </a:rPr>
              <a:t>      </a:t>
            </a:r>
            <a:r>
              <a:rPr lang="en-US" altLang="ko-KR" b="0" dirty="0" err="1">
                <a:solidFill>
                  <a:srgbClr val="000000"/>
                </a:solidFill>
                <a:effectLst/>
                <a:latin typeface="D2Coding" panose="020B0609020101020101" pitchFamily="49" charset="-127"/>
                <a:ea typeface="D2Coding" panose="020B0609020101020101" pitchFamily="49" charset="-127"/>
              </a:rPr>
              <a:t>height_shift_range</a:t>
            </a:r>
            <a:r>
              <a:rPr lang="en-US" altLang="ko-KR" b="0" dirty="0">
                <a:solidFill>
                  <a:srgbClr val="000000"/>
                </a:solidFill>
                <a:effectLst/>
                <a:latin typeface="D2Coding" panose="020B0609020101020101" pitchFamily="49" charset="-127"/>
                <a:ea typeface="D2Coding" panose="020B0609020101020101" pitchFamily="49" charset="-127"/>
              </a:rPr>
              <a:t>=</a:t>
            </a:r>
            <a:r>
              <a:rPr lang="en-US" altLang="ko-KR" b="0" dirty="0">
                <a:solidFill>
                  <a:srgbClr val="098658"/>
                </a:solidFill>
                <a:effectLst/>
                <a:latin typeface="D2Coding" panose="020B0609020101020101" pitchFamily="49" charset="-127"/>
                <a:ea typeface="D2Coding" panose="020B0609020101020101" pitchFamily="49" charset="-127"/>
              </a:rPr>
              <a:t>0.1</a:t>
            </a:r>
            <a:r>
              <a:rPr lang="en-US" altLang="ko-KR" b="0" dirty="0">
                <a:solidFill>
                  <a:srgbClr val="000000"/>
                </a:solidFill>
                <a:effectLst/>
                <a:latin typeface="D2Coding" panose="020B0609020101020101" pitchFamily="49" charset="-127"/>
                <a:ea typeface="D2Coding" panose="020B0609020101020101" pitchFamily="49" charset="-127"/>
              </a:rPr>
              <a:t>,  </a:t>
            </a:r>
            <a:r>
              <a:rPr lang="en-US" altLang="ko-KR" b="0" dirty="0">
                <a:solidFill>
                  <a:srgbClr val="008000"/>
                </a:solidFill>
                <a:effectLst/>
                <a:latin typeface="D2Coding" panose="020B0609020101020101" pitchFamily="49" charset="-127"/>
                <a:ea typeface="D2Coding" panose="020B0609020101020101" pitchFamily="49" charset="-127"/>
              </a:rPr>
              <a:t># randomly shift images vertically (fraction of total height)</a:t>
            </a:r>
            <a:endParaRPr lang="en-US" altLang="ko-KR" b="0" dirty="0">
              <a:solidFill>
                <a:srgbClr val="000000"/>
              </a:solidFill>
              <a:effectLst/>
              <a:latin typeface="D2Coding" panose="020B0609020101020101" pitchFamily="49" charset="-127"/>
              <a:ea typeface="D2Coding" panose="020B0609020101020101" pitchFamily="49" charset="-127"/>
            </a:endParaRPr>
          </a:p>
          <a:p>
            <a:pPr lvl="1">
              <a:lnSpc>
                <a:spcPct val="100000"/>
              </a:lnSpc>
              <a:spcBef>
                <a:spcPts val="300"/>
              </a:spcBef>
            </a:pPr>
            <a:r>
              <a:rPr lang="en-US" altLang="ko-KR" b="0" dirty="0">
                <a:solidFill>
                  <a:srgbClr val="000000"/>
                </a:solidFill>
                <a:effectLst/>
                <a:latin typeface="D2Coding" panose="020B0609020101020101" pitchFamily="49" charset="-127"/>
                <a:ea typeface="D2Coding" panose="020B0609020101020101" pitchFamily="49" charset="-127"/>
              </a:rPr>
              <a:t>      </a:t>
            </a:r>
            <a:r>
              <a:rPr lang="en-US" altLang="ko-KR" b="0" dirty="0" err="1">
                <a:solidFill>
                  <a:srgbClr val="000000"/>
                </a:solidFill>
                <a:effectLst/>
                <a:latin typeface="D2Coding" panose="020B0609020101020101" pitchFamily="49" charset="-127"/>
                <a:ea typeface="D2Coding" panose="020B0609020101020101" pitchFamily="49" charset="-127"/>
              </a:rPr>
              <a:t>horizontal_flip</a:t>
            </a:r>
            <a:r>
              <a:rPr lang="en-US" altLang="ko-KR" b="0" dirty="0">
                <a:solidFill>
                  <a:srgbClr val="000000"/>
                </a:solidFill>
                <a:effectLst/>
                <a:latin typeface="D2Coding" panose="020B0609020101020101" pitchFamily="49" charset="-127"/>
                <a:ea typeface="D2Coding" panose="020B0609020101020101" pitchFamily="49" charset="-127"/>
              </a:rPr>
              <a:t>=</a:t>
            </a:r>
            <a:r>
              <a:rPr lang="en-US" altLang="ko-KR" b="0" dirty="0">
                <a:solidFill>
                  <a:srgbClr val="0000FF"/>
                </a:solidFill>
                <a:effectLst/>
                <a:latin typeface="D2Coding" panose="020B0609020101020101" pitchFamily="49" charset="-127"/>
                <a:ea typeface="D2Coding" panose="020B0609020101020101" pitchFamily="49" charset="-127"/>
              </a:rPr>
              <a:t>True</a:t>
            </a:r>
            <a:r>
              <a:rPr lang="en-US" altLang="ko-KR" b="0" dirty="0">
                <a:solidFill>
                  <a:srgbClr val="000000"/>
                </a:solidFill>
                <a:effectLst/>
                <a:latin typeface="D2Coding" panose="020B0609020101020101" pitchFamily="49" charset="-127"/>
                <a:ea typeface="D2Coding" panose="020B0609020101020101" pitchFamily="49" charset="-127"/>
              </a:rPr>
              <a:t>,  </a:t>
            </a:r>
            <a:r>
              <a:rPr lang="en-US" altLang="ko-KR" b="0" dirty="0">
                <a:solidFill>
                  <a:srgbClr val="008000"/>
                </a:solidFill>
                <a:effectLst/>
                <a:latin typeface="D2Coding" panose="020B0609020101020101" pitchFamily="49" charset="-127"/>
                <a:ea typeface="D2Coding" panose="020B0609020101020101" pitchFamily="49" charset="-127"/>
              </a:rPr>
              <a:t># randomly flip images horizontally</a:t>
            </a:r>
            <a:endParaRPr lang="en-US" altLang="ko-KR" b="0" dirty="0">
              <a:solidFill>
                <a:srgbClr val="000000"/>
              </a:solidFill>
              <a:effectLst/>
              <a:latin typeface="D2Coding" panose="020B0609020101020101" pitchFamily="49" charset="-127"/>
              <a:ea typeface="D2Coding" panose="020B0609020101020101" pitchFamily="49" charset="-127"/>
            </a:endParaRPr>
          </a:p>
          <a:p>
            <a:pPr lvl="1">
              <a:lnSpc>
                <a:spcPct val="100000"/>
              </a:lnSpc>
              <a:spcBef>
                <a:spcPts val="300"/>
              </a:spcBef>
            </a:pPr>
            <a:r>
              <a:rPr lang="en-US" altLang="ko-KR" b="0" dirty="0">
                <a:solidFill>
                  <a:srgbClr val="000000"/>
                </a:solidFill>
                <a:effectLst/>
                <a:latin typeface="D2Coding" panose="020B0609020101020101" pitchFamily="49" charset="-127"/>
                <a:ea typeface="D2Coding" panose="020B0609020101020101" pitchFamily="49" charset="-127"/>
              </a:rPr>
              <a:t>      </a:t>
            </a:r>
            <a:r>
              <a:rPr lang="en-US" altLang="ko-KR" b="0" dirty="0" err="1">
                <a:solidFill>
                  <a:srgbClr val="000000"/>
                </a:solidFill>
                <a:effectLst/>
                <a:latin typeface="D2Coding" panose="020B0609020101020101" pitchFamily="49" charset="-127"/>
                <a:ea typeface="D2Coding" panose="020B0609020101020101" pitchFamily="49" charset="-127"/>
              </a:rPr>
              <a:t>vertical_flip</a:t>
            </a:r>
            <a:r>
              <a:rPr lang="en-US" altLang="ko-KR" b="0" dirty="0">
                <a:solidFill>
                  <a:srgbClr val="000000"/>
                </a:solidFill>
                <a:effectLst/>
                <a:latin typeface="D2Coding" panose="020B0609020101020101" pitchFamily="49" charset="-127"/>
                <a:ea typeface="D2Coding" panose="020B0609020101020101" pitchFamily="49" charset="-127"/>
              </a:rPr>
              <a:t>=</a:t>
            </a:r>
            <a:r>
              <a:rPr lang="en-US" altLang="ko-KR" b="0" dirty="0">
                <a:solidFill>
                  <a:srgbClr val="0000FF"/>
                </a:solidFill>
                <a:effectLst/>
                <a:latin typeface="D2Coding" panose="020B0609020101020101" pitchFamily="49" charset="-127"/>
                <a:ea typeface="D2Coding" panose="020B0609020101020101" pitchFamily="49" charset="-127"/>
              </a:rPr>
              <a:t>False</a:t>
            </a:r>
            <a:r>
              <a:rPr lang="en-US" altLang="ko-KR" b="0" dirty="0">
                <a:solidFill>
                  <a:srgbClr val="000000"/>
                </a:solidFill>
                <a:effectLst/>
                <a:latin typeface="D2Coding" panose="020B0609020101020101" pitchFamily="49" charset="-127"/>
                <a:ea typeface="D2Coding" panose="020B0609020101020101" pitchFamily="49" charset="-127"/>
              </a:rPr>
              <a:t>, </a:t>
            </a:r>
            <a:r>
              <a:rPr lang="en-US" altLang="ko-KR" b="0" dirty="0">
                <a:solidFill>
                  <a:srgbClr val="008000"/>
                </a:solidFill>
                <a:effectLst/>
                <a:latin typeface="D2Coding" panose="020B0609020101020101" pitchFamily="49" charset="-127"/>
                <a:ea typeface="D2Coding" panose="020B0609020101020101" pitchFamily="49" charset="-127"/>
              </a:rPr>
              <a:t># Don't randomly flip images vertically</a:t>
            </a:r>
            <a:endParaRPr lang="en-US" altLang="ko-KR" b="0" dirty="0">
              <a:solidFill>
                <a:srgbClr val="000000"/>
              </a:solidFill>
              <a:effectLst/>
              <a:latin typeface="D2Coding" panose="020B0609020101020101" pitchFamily="49" charset="-127"/>
              <a:ea typeface="D2Coding" panose="020B0609020101020101" pitchFamily="49" charset="-127"/>
            </a:endParaRPr>
          </a:p>
          <a:p>
            <a:pPr lvl="1">
              <a:lnSpc>
                <a:spcPct val="100000"/>
              </a:lnSpc>
              <a:spcBef>
                <a:spcPts val="300"/>
              </a:spcBef>
            </a:pPr>
            <a:r>
              <a:rPr lang="en-US" altLang="ko-KR" b="0" dirty="0">
                <a:solidFill>
                  <a:srgbClr val="000000"/>
                </a:solidFill>
                <a:effectLst/>
                <a:latin typeface="D2Coding" panose="020B0609020101020101" pitchFamily="49" charset="-127"/>
                <a:ea typeface="D2Coding" panose="020B0609020101020101" pitchFamily="49" charset="-127"/>
              </a:rPr>
              <a:t>	)  </a:t>
            </a:r>
            <a:r>
              <a:rPr lang="en-US" altLang="ko-KR" b="0" dirty="0">
                <a:solidFill>
                  <a:srgbClr val="D4D4D4"/>
                </a:solidFill>
                <a:effectLst/>
                <a:latin typeface="D2Coding" panose="020B0609020101020101" pitchFamily="49" charset="-127"/>
                <a:ea typeface="D2Coding" panose="020B0609020101020101" pitchFamily="49" charset="-127"/>
              </a:rPr>
              <a:t>  </a:t>
            </a:r>
            <a:endParaRPr kumimoji="1" lang="en" altLang="en-US" dirty="0"/>
          </a:p>
          <a:p>
            <a:pPr marL="514350" indent="-285750">
              <a:buFont typeface="Arial" panose="020B0604020202020204" pitchFamily="34" charset="0"/>
              <a:buChar char="•"/>
            </a:pPr>
            <a:r>
              <a:rPr kumimoji="1" lang="en-US" altLang="ko-KR" dirty="0"/>
              <a:t>API</a:t>
            </a:r>
            <a:r>
              <a:rPr kumimoji="1" lang="ko-KR" altLang="en-US" dirty="0"/>
              <a:t> </a:t>
            </a:r>
            <a:r>
              <a:rPr kumimoji="1" lang="en-US" altLang="ko-KR" dirty="0"/>
              <a:t>:</a:t>
            </a:r>
            <a:r>
              <a:rPr kumimoji="1" lang="ko-KR" altLang="en-US" dirty="0"/>
              <a:t> </a:t>
            </a:r>
            <a:r>
              <a:rPr kumimoji="1" lang="en-US" altLang="en-US" dirty="0">
                <a:hlinkClick r:id="rId3"/>
              </a:rPr>
              <a:t>https://www.tensorflow.org/api_docs/python/tf/keras/preprocessing/image/ImageDataGenerator</a:t>
            </a:r>
            <a:endParaRPr kumimoji="1" lang="en-US" altLang="en-US" dirty="0"/>
          </a:p>
          <a:p>
            <a:pPr marL="514350" indent="-285750">
              <a:buFont typeface="Arial" panose="020B0604020202020204" pitchFamily="34" charset="0"/>
              <a:buChar char="•"/>
            </a:pPr>
            <a:r>
              <a:rPr kumimoji="1" lang="ko-KR" altLang="en-US" dirty="0"/>
              <a:t>참고 </a:t>
            </a:r>
            <a:r>
              <a:rPr kumimoji="1" lang="en-US" altLang="ko-KR" dirty="0"/>
              <a:t>: </a:t>
            </a:r>
            <a:r>
              <a:rPr kumimoji="1" lang="en-US" altLang="ko-KR" dirty="0">
                <a:hlinkClick r:id="rId4"/>
              </a:rPr>
              <a:t>https://laheepapa.tistory.com/63</a:t>
            </a:r>
            <a:endParaRPr kumimoji="1" lang="en-US" altLang="ko-KR" dirty="0"/>
          </a:p>
          <a:p>
            <a:pPr marL="514350" indent="-285750">
              <a:buFont typeface="Arial" panose="020B0604020202020204" pitchFamily="34" charset="0"/>
              <a:buChar char="•"/>
            </a:pPr>
            <a:endParaRPr kumimoji="1" lang="en" altLang="en-US" dirty="0"/>
          </a:p>
          <a:p>
            <a:endParaRPr kumimoji="1" lang="ko-Kore-KR" altLang="en-US" dirty="0"/>
          </a:p>
        </p:txBody>
      </p:sp>
    </p:spTree>
    <p:extLst>
      <p:ext uri="{BB962C8B-B14F-4D97-AF65-F5344CB8AC3E}">
        <p14:creationId xmlns:p14="http://schemas.microsoft.com/office/powerpoint/2010/main" val="3702527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EDEBE4"/>
            </a:gs>
            <a:gs pos="100000">
              <a:srgbClr val="CDC8BC"/>
            </a:gs>
          </a:gsLst>
          <a:path path="circle">
            <a:fillToRect l="50000" t="50000" r="50000" b="50000"/>
          </a:path>
          <a:tileRect/>
        </a:gradFill>
        <a:effectLst/>
      </p:bgPr>
    </p:bg>
    <p:spTree>
      <p:nvGrpSpPr>
        <p:cNvPr id="1" name="Shape 869"/>
        <p:cNvGrpSpPr/>
        <p:nvPr/>
      </p:nvGrpSpPr>
      <p:grpSpPr>
        <a:xfrm>
          <a:off x="0" y="0"/>
          <a:ext cx="0" cy="0"/>
          <a:chOff x="0" y="0"/>
          <a:chExt cx="0" cy="0"/>
        </a:xfrm>
      </p:grpSpPr>
      <p:sp>
        <p:nvSpPr>
          <p:cNvPr id="870" name="Google Shape;870;p2"/>
          <p:cNvSpPr/>
          <p:nvPr/>
        </p:nvSpPr>
        <p:spPr>
          <a:xfrm>
            <a:off x="0" y="1817528"/>
            <a:ext cx="10972800" cy="3695347"/>
          </a:xfrm>
          <a:prstGeom prst="rect">
            <a:avLst/>
          </a:prstGeom>
          <a:gradFill>
            <a:gsLst>
              <a:gs pos="0">
                <a:srgbClr val="E3DED1">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1" name="Google Shape;871;p2"/>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cxnSp>
        <p:nvCxnSpPr>
          <p:cNvPr id="872" name="Google Shape;872;p2"/>
          <p:cNvCxnSpPr/>
          <p:nvPr/>
        </p:nvCxnSpPr>
        <p:spPr>
          <a:xfrm>
            <a:off x="0" y="5515571"/>
            <a:ext cx="10972800" cy="0"/>
          </a:xfrm>
          <a:prstGeom prst="straightConnector1">
            <a:avLst/>
          </a:prstGeom>
          <a:noFill/>
          <a:ln w="12700" cap="flat" cmpd="sng">
            <a:solidFill>
              <a:srgbClr val="000001">
                <a:alpha val="20000"/>
              </a:srgbClr>
            </a:solidFill>
            <a:prstDash val="solid"/>
            <a:round/>
            <a:headEnd type="none" w="sm" len="sm"/>
            <a:tailEnd type="none" w="sm" len="sm"/>
          </a:ln>
        </p:spPr>
      </p:cxnSp>
      <p:cxnSp>
        <p:nvCxnSpPr>
          <p:cNvPr id="873" name="Google Shape;873;p2"/>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
        <p:nvSpPr>
          <p:cNvPr id="874" name="Google Shape;874;p2"/>
          <p:cNvSpPr/>
          <p:nvPr/>
        </p:nvSpPr>
        <p:spPr>
          <a:xfrm>
            <a:off x="1" y="0"/>
            <a:ext cx="10972526" cy="6172200"/>
          </a:xfrm>
          <a:prstGeom prst="rect">
            <a:avLst/>
          </a:prstGeom>
          <a:gradFill>
            <a:gsLst>
              <a:gs pos="0">
                <a:srgbClr val="EDEBE4"/>
              </a:gs>
              <a:gs pos="100000">
                <a:srgbClr val="CDC8B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Gill Sans"/>
              <a:ea typeface="Gill Sans"/>
              <a:cs typeface="Gill Sans"/>
              <a:sym typeface="Gill Sans"/>
            </a:endParaRPr>
          </a:p>
        </p:txBody>
      </p:sp>
      <p:sp>
        <p:nvSpPr>
          <p:cNvPr id="875" name="Google Shape;875;p2"/>
          <p:cNvSpPr/>
          <p:nvPr/>
        </p:nvSpPr>
        <p:spPr>
          <a:xfrm>
            <a:off x="0" y="1817528"/>
            <a:ext cx="10972800" cy="3695347"/>
          </a:xfrm>
          <a:prstGeom prst="rect">
            <a:avLst/>
          </a:prstGeom>
          <a:gradFill>
            <a:gsLst>
              <a:gs pos="0">
                <a:srgbClr val="E3DED1">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Gill Sans"/>
              <a:ea typeface="Gill Sans"/>
              <a:cs typeface="Gill Sans"/>
              <a:sym typeface="Gill Sans"/>
            </a:endParaRPr>
          </a:p>
        </p:txBody>
      </p:sp>
      <p:sp>
        <p:nvSpPr>
          <p:cNvPr id="876" name="Google Shape;876;p2"/>
          <p:cNvSpPr txBox="1">
            <a:spLocks noGrp="1"/>
          </p:cNvSpPr>
          <p:nvPr>
            <p:ph type="title"/>
          </p:nvPr>
        </p:nvSpPr>
        <p:spPr>
          <a:xfrm>
            <a:off x="1306421" y="2072742"/>
            <a:ext cx="2944883" cy="240677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ko-KR" altLang="en-US" sz="3200" dirty="0">
                <a:solidFill>
                  <a:schemeClr val="dk1"/>
                </a:solidFill>
              </a:rPr>
              <a:t>목차</a:t>
            </a:r>
            <a:endParaRPr dirty="0"/>
          </a:p>
        </p:txBody>
      </p:sp>
      <p:cxnSp>
        <p:nvCxnSpPr>
          <p:cNvPr id="877" name="Google Shape;877;p2"/>
          <p:cNvCxnSpPr/>
          <p:nvPr/>
        </p:nvCxnSpPr>
        <p:spPr>
          <a:xfrm>
            <a:off x="1306421" y="1931887"/>
            <a:ext cx="2944884" cy="0"/>
          </a:xfrm>
          <a:prstGeom prst="straightConnector1">
            <a:avLst/>
          </a:prstGeom>
          <a:noFill/>
          <a:ln w="31750" cap="flat" cmpd="sng">
            <a:solidFill>
              <a:schemeClr val="accent1"/>
            </a:solidFill>
            <a:prstDash val="solid"/>
            <a:round/>
            <a:headEnd type="none" w="sm" len="sm"/>
            <a:tailEnd type="none" w="sm" len="sm"/>
          </a:ln>
        </p:spPr>
      </p:cxnSp>
      <p:sp>
        <p:nvSpPr>
          <p:cNvPr id="878" name="Google Shape;878;p2"/>
          <p:cNvSpPr txBox="1"/>
          <p:nvPr/>
        </p:nvSpPr>
        <p:spPr>
          <a:xfrm>
            <a:off x="1306422" y="2810246"/>
            <a:ext cx="3177141" cy="94431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200"/>
              <a:buFont typeface="Gill Sans"/>
              <a:buNone/>
            </a:pPr>
            <a:endParaRPr sz="3200" b="0" i="0" u="none" strike="noStrike" cap="none">
              <a:solidFill>
                <a:srgbClr val="000000"/>
              </a:solidFill>
              <a:latin typeface="Gill Sans"/>
              <a:ea typeface="Gill Sans"/>
              <a:cs typeface="Gill Sans"/>
              <a:sym typeface="Gill Sans"/>
            </a:endParaRPr>
          </a:p>
        </p:txBody>
      </p:sp>
      <p:pic>
        <p:nvPicPr>
          <p:cNvPr id="879" name="Google Shape;879;p2"/>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cxnSp>
        <p:nvCxnSpPr>
          <p:cNvPr id="880" name="Google Shape;880;p2"/>
          <p:cNvCxnSpPr/>
          <p:nvPr/>
        </p:nvCxnSpPr>
        <p:spPr>
          <a:xfrm>
            <a:off x="0" y="5515571"/>
            <a:ext cx="10972800" cy="0"/>
          </a:xfrm>
          <a:prstGeom prst="straightConnector1">
            <a:avLst/>
          </a:prstGeom>
          <a:noFill/>
          <a:ln w="12700" cap="flat" cmpd="sng">
            <a:solidFill>
              <a:srgbClr val="000001">
                <a:alpha val="20000"/>
              </a:srgbClr>
            </a:solidFill>
            <a:prstDash val="solid"/>
            <a:round/>
            <a:headEnd type="none" w="sm" len="sm"/>
            <a:tailEnd type="none" w="sm" len="sm"/>
          </a:ln>
        </p:spPr>
      </p:cxnSp>
      <p:grpSp>
        <p:nvGrpSpPr>
          <p:cNvPr id="881" name="Google Shape;881;p2"/>
          <p:cNvGrpSpPr/>
          <p:nvPr/>
        </p:nvGrpSpPr>
        <p:grpSpPr>
          <a:xfrm>
            <a:off x="4627721" y="808936"/>
            <a:ext cx="5322094" cy="4001400"/>
            <a:chOff x="0" y="85989"/>
            <a:chExt cx="5322094" cy="4001400"/>
          </a:xfrm>
        </p:grpSpPr>
        <p:sp>
          <p:nvSpPr>
            <p:cNvPr id="882" name="Google Shape;882;p2"/>
            <p:cNvSpPr/>
            <p:nvPr/>
          </p:nvSpPr>
          <p:spPr>
            <a:xfrm>
              <a:off x="0" y="307389"/>
              <a:ext cx="5322094" cy="378000"/>
            </a:xfrm>
            <a:prstGeom prst="rect">
              <a:avLst/>
            </a:prstGeom>
            <a:solidFill>
              <a:schemeClr val="lt1">
                <a:alpha val="89803"/>
              </a:schemeClr>
            </a:solidFill>
            <a:ln w="9525" cap="flat" cmpd="sng">
              <a:solidFill>
                <a:srgbClr val="539E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
            <p:cNvSpPr/>
            <p:nvPr/>
          </p:nvSpPr>
          <p:spPr>
            <a:xfrm>
              <a:off x="266104" y="85989"/>
              <a:ext cx="3725465" cy="442800"/>
            </a:xfrm>
            <a:prstGeom prst="roundRect">
              <a:avLst>
                <a:gd name="adj" fmla="val 16667"/>
              </a:avLst>
            </a:prstGeom>
            <a:gradFill>
              <a:gsLst>
                <a:gs pos="0">
                  <a:srgbClr val="5BAB40"/>
                </a:gs>
                <a:gs pos="69000">
                  <a:srgbClr val="419520"/>
                </a:gs>
                <a:gs pos="100000">
                  <a:srgbClr val="3D8D1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
            <p:cNvSpPr txBox="1"/>
            <p:nvPr/>
          </p:nvSpPr>
          <p:spPr>
            <a:xfrm>
              <a:off x="287720" y="1076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1부: 딥러닝 소개</a:t>
              </a:r>
              <a:endParaRPr/>
            </a:p>
          </p:txBody>
        </p:sp>
        <p:sp>
          <p:nvSpPr>
            <p:cNvPr id="885" name="Google Shape;885;p2"/>
            <p:cNvSpPr/>
            <p:nvPr/>
          </p:nvSpPr>
          <p:spPr>
            <a:xfrm>
              <a:off x="0" y="987789"/>
              <a:ext cx="5322094" cy="378000"/>
            </a:xfrm>
            <a:prstGeom prst="rect">
              <a:avLst/>
            </a:prstGeom>
            <a:solidFill>
              <a:schemeClr val="lt1">
                <a:alpha val="89803"/>
              </a:schemeClr>
            </a:solidFill>
            <a:ln w="9525" cap="flat" cmpd="sng">
              <a:solidFill>
                <a:srgbClr val="539E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
            <p:cNvSpPr/>
            <p:nvPr/>
          </p:nvSpPr>
          <p:spPr>
            <a:xfrm>
              <a:off x="266104" y="766389"/>
              <a:ext cx="3725465" cy="442800"/>
            </a:xfrm>
            <a:prstGeom prst="roundRect">
              <a:avLst>
                <a:gd name="adj" fmla="val 16667"/>
              </a:avLst>
            </a:prstGeom>
            <a:gradFill>
              <a:gsLst>
                <a:gs pos="0">
                  <a:srgbClr val="5BAB40"/>
                </a:gs>
                <a:gs pos="69000">
                  <a:srgbClr val="419520"/>
                </a:gs>
                <a:gs pos="100000">
                  <a:srgbClr val="3D8D1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
            <p:cNvSpPr txBox="1"/>
            <p:nvPr/>
          </p:nvSpPr>
          <p:spPr>
            <a:xfrm>
              <a:off x="287720" y="7880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2부: 뉴럴 네트워크의 트레이닝 방식</a:t>
              </a:r>
              <a:endParaRPr/>
            </a:p>
          </p:txBody>
        </p:sp>
        <p:sp>
          <p:nvSpPr>
            <p:cNvPr id="888" name="Google Shape;888;p2"/>
            <p:cNvSpPr/>
            <p:nvPr/>
          </p:nvSpPr>
          <p:spPr>
            <a:xfrm>
              <a:off x="0" y="1668189"/>
              <a:ext cx="5322094" cy="378000"/>
            </a:xfrm>
            <a:prstGeom prst="rect">
              <a:avLst/>
            </a:prstGeom>
            <a:solidFill>
              <a:schemeClr val="lt1">
                <a:alpha val="89803"/>
              </a:schemeClr>
            </a:solidFill>
            <a:ln w="9525" cap="flat" cmpd="sng">
              <a:solidFill>
                <a:srgbClr val="539E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
            <p:cNvSpPr/>
            <p:nvPr/>
          </p:nvSpPr>
          <p:spPr>
            <a:xfrm>
              <a:off x="266104" y="1446789"/>
              <a:ext cx="3725465" cy="442800"/>
            </a:xfrm>
            <a:prstGeom prst="roundRect">
              <a:avLst>
                <a:gd name="adj" fmla="val 16667"/>
              </a:avLst>
            </a:prstGeom>
            <a:gradFill>
              <a:gsLst>
                <a:gs pos="0">
                  <a:srgbClr val="5BAB40"/>
                </a:gs>
                <a:gs pos="69000">
                  <a:srgbClr val="419520"/>
                </a:gs>
                <a:gs pos="100000">
                  <a:srgbClr val="3D8D1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
            <p:cNvSpPr txBox="1"/>
            <p:nvPr/>
          </p:nvSpPr>
          <p:spPr>
            <a:xfrm>
              <a:off x="287720" y="14684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3부: CNN(Convolutional Neural Network)</a:t>
              </a:r>
              <a:endParaRPr/>
            </a:p>
          </p:txBody>
        </p:sp>
        <p:sp>
          <p:nvSpPr>
            <p:cNvPr id="891" name="Google Shape;891;p2"/>
            <p:cNvSpPr/>
            <p:nvPr/>
          </p:nvSpPr>
          <p:spPr>
            <a:xfrm>
              <a:off x="0" y="2348589"/>
              <a:ext cx="5322094" cy="378000"/>
            </a:xfrm>
            <a:prstGeom prst="rect">
              <a:avLst/>
            </a:prstGeom>
            <a:solidFill>
              <a:schemeClr val="lt1">
                <a:alpha val="89803"/>
              </a:schemeClr>
            </a:solidFill>
            <a:ln w="9525" cap="flat" cmpd="sng">
              <a:solidFill>
                <a:srgbClr val="539E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
            <p:cNvSpPr/>
            <p:nvPr/>
          </p:nvSpPr>
          <p:spPr>
            <a:xfrm>
              <a:off x="266104" y="2127189"/>
              <a:ext cx="3725465" cy="442800"/>
            </a:xfrm>
            <a:prstGeom prst="roundRect">
              <a:avLst>
                <a:gd name="adj" fmla="val 16667"/>
              </a:avLst>
            </a:prstGeom>
            <a:gradFill>
              <a:gsLst>
                <a:gs pos="0">
                  <a:srgbClr val="5BAB40"/>
                </a:gs>
                <a:gs pos="69000">
                  <a:srgbClr val="419520"/>
                </a:gs>
                <a:gs pos="100000">
                  <a:srgbClr val="3D8D1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
            <p:cNvSpPr txBox="1"/>
            <p:nvPr/>
          </p:nvSpPr>
          <p:spPr>
            <a:xfrm>
              <a:off x="287720" y="21488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4부: 데이터 증강 및 배포</a:t>
              </a:r>
              <a:endParaRPr/>
            </a:p>
          </p:txBody>
        </p:sp>
        <p:sp>
          <p:nvSpPr>
            <p:cNvPr id="894" name="Google Shape;894;p2"/>
            <p:cNvSpPr/>
            <p:nvPr/>
          </p:nvSpPr>
          <p:spPr>
            <a:xfrm>
              <a:off x="0" y="3028989"/>
              <a:ext cx="5322094" cy="378000"/>
            </a:xfrm>
            <a:prstGeom prst="rect">
              <a:avLst/>
            </a:prstGeom>
            <a:solidFill>
              <a:schemeClr val="lt1">
                <a:alpha val="89803"/>
              </a:schemeClr>
            </a:solidFill>
            <a:ln w="9525" cap="flat" cmpd="sng">
              <a:solidFill>
                <a:srgbClr val="539E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
            <p:cNvSpPr/>
            <p:nvPr/>
          </p:nvSpPr>
          <p:spPr>
            <a:xfrm>
              <a:off x="266104" y="2807589"/>
              <a:ext cx="3725465" cy="442800"/>
            </a:xfrm>
            <a:prstGeom prst="roundRect">
              <a:avLst>
                <a:gd name="adj" fmla="val 16667"/>
              </a:avLst>
            </a:prstGeom>
            <a:gradFill>
              <a:gsLst>
                <a:gs pos="0">
                  <a:srgbClr val="5BAB40"/>
                </a:gs>
                <a:gs pos="69000">
                  <a:srgbClr val="419520"/>
                </a:gs>
                <a:gs pos="100000">
                  <a:srgbClr val="3D8D1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
            <p:cNvSpPr txBox="1"/>
            <p:nvPr/>
          </p:nvSpPr>
          <p:spPr>
            <a:xfrm>
              <a:off x="287720" y="28292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5부: 사전 트레이닝된 모델</a:t>
              </a:r>
              <a:endParaRPr/>
            </a:p>
          </p:txBody>
        </p:sp>
        <p:sp>
          <p:nvSpPr>
            <p:cNvPr id="897" name="Google Shape;897;p2"/>
            <p:cNvSpPr/>
            <p:nvPr/>
          </p:nvSpPr>
          <p:spPr>
            <a:xfrm>
              <a:off x="0" y="3709389"/>
              <a:ext cx="5322094" cy="378000"/>
            </a:xfrm>
            <a:prstGeom prst="rect">
              <a:avLst/>
            </a:prstGeom>
            <a:solidFill>
              <a:schemeClr val="lt1">
                <a:alpha val="89803"/>
              </a:schemeClr>
            </a:solidFill>
            <a:ln w="9525" cap="flat" cmpd="sng">
              <a:solidFill>
                <a:srgbClr val="539E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
            <p:cNvSpPr/>
            <p:nvPr/>
          </p:nvSpPr>
          <p:spPr>
            <a:xfrm>
              <a:off x="266104" y="3487989"/>
              <a:ext cx="3725465" cy="442800"/>
            </a:xfrm>
            <a:prstGeom prst="roundRect">
              <a:avLst>
                <a:gd name="adj" fmla="val 16667"/>
              </a:avLst>
            </a:prstGeom>
            <a:gradFill>
              <a:gsLst>
                <a:gs pos="0">
                  <a:srgbClr val="5BAB40"/>
                </a:gs>
                <a:gs pos="69000">
                  <a:srgbClr val="419520"/>
                </a:gs>
                <a:gs pos="100000">
                  <a:srgbClr val="3D8D1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
            <p:cNvSpPr txBox="1"/>
            <p:nvPr/>
          </p:nvSpPr>
          <p:spPr>
            <a:xfrm>
              <a:off x="287720" y="35096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6부: 고급 아키텍처</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809E4B-8006-F46F-2641-676A7A9A1A71}"/>
              </a:ext>
            </a:extLst>
          </p:cNvPr>
          <p:cNvSpPr>
            <a:spLocks noGrp="1"/>
          </p:cNvSpPr>
          <p:nvPr>
            <p:ph type="title"/>
          </p:nvPr>
        </p:nvSpPr>
        <p:spPr/>
        <p:txBody>
          <a:bodyPr/>
          <a:lstStyle/>
          <a:p>
            <a:r>
              <a:rPr kumimoji="1" lang="ko-KR" altLang="en-US" dirty="0"/>
              <a:t>데이터 증강 클래스 </a:t>
            </a:r>
            <a:r>
              <a:rPr kumimoji="1" lang="en-US" altLang="ko-KR" dirty="0"/>
              <a:t>:</a:t>
            </a:r>
            <a:r>
              <a:rPr kumimoji="1" lang="ko-KR" altLang="en-US" dirty="0"/>
              <a:t> </a:t>
            </a:r>
            <a:r>
              <a:rPr kumimoji="1" lang="en-US" altLang="ko-Kore-KR" dirty="0" err="1"/>
              <a:t>ImageDataGenerator</a:t>
            </a:r>
            <a:endParaRPr kumimoji="1" lang="ko-Kore-KR" altLang="en-US" dirty="0"/>
          </a:p>
        </p:txBody>
      </p:sp>
      <p:sp>
        <p:nvSpPr>
          <p:cNvPr id="3" name="텍스트 개체 틀 2">
            <a:extLst>
              <a:ext uri="{FF2B5EF4-FFF2-40B4-BE49-F238E27FC236}">
                <a16:creationId xmlns:a16="http://schemas.microsoft.com/office/drawing/2014/main" id="{485AC7D1-22DC-5B44-4C3C-877D55133FE1}"/>
              </a:ext>
            </a:extLst>
          </p:cNvPr>
          <p:cNvSpPr>
            <a:spLocks noGrp="1"/>
          </p:cNvSpPr>
          <p:nvPr>
            <p:ph type="body" idx="1"/>
          </p:nvPr>
        </p:nvSpPr>
        <p:spPr>
          <a:xfrm>
            <a:off x="512064" y="1359658"/>
            <a:ext cx="9948672" cy="4291334"/>
          </a:xfrm>
        </p:spPr>
        <p:txBody>
          <a:bodyPr/>
          <a:lstStyle/>
          <a:p>
            <a:pPr marL="514350" indent="-285750">
              <a:buFont typeface="Arial" panose="020B0604020202020204" pitchFamily="34" charset="0"/>
              <a:buChar char="•"/>
            </a:pPr>
            <a:endParaRPr lang="en" altLang="ko-Kore-KR" b="1" dirty="0">
              <a:solidFill>
                <a:srgbClr val="008000"/>
              </a:solidFill>
              <a:effectLst/>
            </a:endParaRPr>
          </a:p>
          <a:p>
            <a:pPr marL="514350" indent="-285750">
              <a:buFont typeface="Arial" panose="020B0604020202020204" pitchFamily="34" charset="0"/>
              <a:buChar char="•"/>
            </a:pPr>
            <a:r>
              <a:rPr lang="ko-KR" altLang="en-US" sz="1600" b="1" dirty="0">
                <a:solidFill>
                  <a:srgbClr val="008000"/>
                </a:solidFill>
                <a:latin typeface="D2Coding" panose="020B0609020101020101" pitchFamily="49" charset="-127"/>
                <a:ea typeface="D2Coding" panose="020B0609020101020101" pitchFamily="49" charset="-127"/>
              </a:rPr>
              <a:t>트레이닝 데이터세트를 생성기에 맞추기</a:t>
            </a:r>
            <a:endParaRPr lang="en-US" altLang="ko-Kore-KR" sz="1600" b="1" dirty="0">
              <a:solidFill>
                <a:srgbClr val="008000"/>
              </a:solidFill>
              <a:latin typeface="D2Coding" panose="020B0609020101020101" pitchFamily="49" charset="-127"/>
              <a:ea typeface="D2Coding" panose="020B0609020101020101" pitchFamily="49" charset="-127"/>
            </a:endParaRPr>
          </a:p>
          <a:p>
            <a:pPr marL="685800" lvl="1" indent="0"/>
            <a:r>
              <a:rPr lang="en-US" altLang="ko-KR" sz="1400" b="0" dirty="0" err="1">
                <a:solidFill>
                  <a:srgbClr val="000000"/>
                </a:solidFill>
                <a:effectLst/>
                <a:latin typeface="Consolas" panose="020B0609020204030204" pitchFamily="49" charset="0"/>
              </a:rPr>
              <a:t>datagen.fit</a:t>
            </a:r>
            <a:r>
              <a:rPr lang="en-US" altLang="ko-KR" sz="1400" b="0" dirty="0">
                <a:solidFill>
                  <a:srgbClr val="000000"/>
                </a:solidFill>
                <a:effectLst/>
                <a:latin typeface="Consolas" panose="020B0609020204030204" pitchFamily="49" charset="0"/>
              </a:rPr>
              <a:t>(</a:t>
            </a:r>
            <a:r>
              <a:rPr lang="en-US" altLang="ko-KR" sz="1400" b="0" dirty="0" err="1">
                <a:solidFill>
                  <a:srgbClr val="000000"/>
                </a:solidFill>
                <a:effectLst/>
                <a:latin typeface="Consolas" panose="020B0609020204030204" pitchFamily="49" charset="0"/>
              </a:rPr>
              <a:t>x_train</a:t>
            </a:r>
            <a:r>
              <a:rPr lang="en-US" altLang="ko-KR" sz="1400" b="0" dirty="0">
                <a:solidFill>
                  <a:srgbClr val="000000"/>
                </a:solidFill>
                <a:effectLst/>
                <a:latin typeface="Consolas" panose="020B0609020204030204" pitchFamily="49" charset="0"/>
              </a:rPr>
              <a:t>)</a:t>
            </a:r>
          </a:p>
          <a:p>
            <a:pPr marL="685800" lvl="1" indent="0"/>
            <a:endParaRPr lang="en-US" altLang="ko-KR" sz="1400" b="1" dirty="0">
              <a:solidFill>
                <a:srgbClr val="008000"/>
              </a:solidFill>
              <a:latin typeface="D2Coding" panose="020B0609020101020101" pitchFamily="49" charset="-127"/>
              <a:ea typeface="D2Coding" panose="020B0609020101020101" pitchFamily="49" charset="-127"/>
            </a:endParaRPr>
          </a:p>
          <a:p>
            <a:pPr marL="514350" indent="-285750">
              <a:buFont typeface="Arial" panose="020B0604020202020204" pitchFamily="34" charset="0"/>
              <a:buChar char="•"/>
            </a:pPr>
            <a:r>
              <a:rPr lang="ko-KR" altLang="en-US" sz="1600" b="1" dirty="0">
                <a:solidFill>
                  <a:srgbClr val="008000"/>
                </a:solidFill>
                <a:latin typeface="D2Coding" panose="020B0609020101020101" pitchFamily="49" charset="-127"/>
                <a:ea typeface="D2Coding" panose="020B0609020101020101" pitchFamily="49" charset="-127"/>
              </a:rPr>
              <a:t>증강 데이터세트로 트레이닝</a:t>
            </a:r>
            <a:endParaRPr lang="en-US" altLang="ko-KR" sz="1600" b="1" dirty="0">
              <a:solidFill>
                <a:srgbClr val="008000"/>
              </a:solidFill>
              <a:latin typeface="D2Coding" panose="020B0609020101020101" pitchFamily="49" charset="-127"/>
              <a:ea typeface="D2Coding" panose="020B0609020101020101" pitchFamily="49" charset="-127"/>
            </a:endParaRPr>
          </a:p>
          <a:p>
            <a:pPr lvl="1"/>
            <a:r>
              <a:rPr lang="en-US" altLang="ko-KR" sz="1400" b="0" dirty="0" err="1">
                <a:solidFill>
                  <a:srgbClr val="000000"/>
                </a:solidFill>
                <a:effectLst/>
                <a:latin typeface="Consolas" panose="020B0609020204030204" pitchFamily="49" charset="0"/>
              </a:rPr>
              <a:t>batch_size</a:t>
            </a:r>
            <a:r>
              <a:rPr lang="en-US" altLang="ko-KR" sz="1400" b="0" dirty="0">
                <a:solidFill>
                  <a:srgbClr val="000000"/>
                </a:solidFill>
                <a:effectLst/>
                <a:latin typeface="Consolas" panose="020B0609020204030204" pitchFamily="49" charset="0"/>
              </a:rPr>
              <a:t> = </a:t>
            </a:r>
            <a:r>
              <a:rPr lang="en-US" altLang="ko-KR" sz="1400" b="0" dirty="0">
                <a:solidFill>
                  <a:srgbClr val="098658"/>
                </a:solidFill>
                <a:effectLst/>
                <a:latin typeface="Consolas" panose="020B0609020204030204" pitchFamily="49" charset="0"/>
              </a:rPr>
              <a:t>32</a:t>
            </a:r>
            <a:endParaRPr lang="en-US" altLang="ko-KR" sz="1400" b="0" dirty="0">
              <a:solidFill>
                <a:srgbClr val="000000"/>
              </a:solidFill>
              <a:effectLst/>
              <a:latin typeface="Consolas" panose="020B0609020204030204" pitchFamily="49" charset="0"/>
            </a:endParaRPr>
          </a:p>
          <a:p>
            <a:pPr lvl="1"/>
            <a:r>
              <a:rPr lang="en-US" altLang="ko-KR" sz="1400" b="0" dirty="0" err="1">
                <a:solidFill>
                  <a:srgbClr val="000000"/>
                </a:solidFill>
                <a:effectLst/>
                <a:latin typeface="Consolas" panose="020B0609020204030204" pitchFamily="49" charset="0"/>
              </a:rPr>
              <a:t>img_iter</a:t>
            </a:r>
            <a:r>
              <a:rPr lang="en-US" altLang="ko-KR" sz="1400" b="0" dirty="0">
                <a:solidFill>
                  <a:srgbClr val="000000"/>
                </a:solidFill>
                <a:effectLst/>
                <a:latin typeface="Consolas" panose="020B0609020204030204" pitchFamily="49" charset="0"/>
              </a:rPr>
              <a:t> = </a:t>
            </a:r>
            <a:r>
              <a:rPr lang="en-US" altLang="ko-KR" sz="1400" b="0" dirty="0" err="1">
                <a:solidFill>
                  <a:srgbClr val="000000"/>
                </a:solidFill>
                <a:effectLst/>
                <a:latin typeface="Consolas" panose="020B0609020204030204" pitchFamily="49" charset="0"/>
              </a:rPr>
              <a:t>datagen.flow</a:t>
            </a:r>
            <a:r>
              <a:rPr lang="en-US" altLang="ko-KR" sz="1400" b="0" dirty="0">
                <a:solidFill>
                  <a:srgbClr val="000000"/>
                </a:solidFill>
                <a:effectLst/>
                <a:latin typeface="Consolas" panose="020B0609020204030204" pitchFamily="49" charset="0"/>
              </a:rPr>
              <a:t>(</a:t>
            </a:r>
            <a:r>
              <a:rPr lang="en-US" altLang="ko-KR" sz="1400" b="0" dirty="0" err="1">
                <a:solidFill>
                  <a:srgbClr val="000000"/>
                </a:solidFill>
                <a:effectLst/>
                <a:latin typeface="Consolas" panose="020B0609020204030204" pitchFamily="49" charset="0"/>
              </a:rPr>
              <a:t>x_train</a:t>
            </a:r>
            <a:r>
              <a:rPr lang="en-US" altLang="ko-KR" sz="1400" b="0" dirty="0">
                <a:solidFill>
                  <a:srgbClr val="000000"/>
                </a:solidFill>
                <a:effectLst/>
                <a:latin typeface="Consolas" panose="020B0609020204030204" pitchFamily="49" charset="0"/>
              </a:rPr>
              <a:t>, </a:t>
            </a:r>
            <a:r>
              <a:rPr lang="en-US" altLang="ko-KR" sz="1400" b="0" dirty="0" err="1">
                <a:solidFill>
                  <a:srgbClr val="000000"/>
                </a:solidFill>
                <a:effectLst/>
                <a:latin typeface="Consolas" panose="020B0609020204030204" pitchFamily="49" charset="0"/>
              </a:rPr>
              <a:t>y_train</a:t>
            </a:r>
            <a:r>
              <a:rPr lang="en-US" altLang="ko-KR" sz="1400" b="0" dirty="0">
                <a:solidFill>
                  <a:srgbClr val="000000"/>
                </a:solidFill>
                <a:effectLst/>
                <a:latin typeface="Consolas" panose="020B0609020204030204" pitchFamily="49" charset="0"/>
              </a:rPr>
              <a:t>, </a:t>
            </a:r>
            <a:r>
              <a:rPr lang="en-US" altLang="ko-KR" sz="1400" b="0" dirty="0" err="1">
                <a:solidFill>
                  <a:srgbClr val="000000"/>
                </a:solidFill>
                <a:effectLst/>
                <a:latin typeface="Consolas" panose="020B0609020204030204" pitchFamily="49" charset="0"/>
              </a:rPr>
              <a:t>batch_size</a:t>
            </a:r>
            <a:r>
              <a:rPr lang="en-US" altLang="ko-KR" sz="1400" b="0" dirty="0">
                <a:solidFill>
                  <a:srgbClr val="000000"/>
                </a:solidFill>
                <a:effectLst/>
                <a:latin typeface="Consolas" panose="020B0609020204030204" pitchFamily="49" charset="0"/>
              </a:rPr>
              <a:t>=</a:t>
            </a:r>
            <a:r>
              <a:rPr lang="en-US" altLang="ko-KR" sz="1400" b="0" dirty="0" err="1">
                <a:solidFill>
                  <a:srgbClr val="000000"/>
                </a:solidFill>
                <a:effectLst/>
                <a:latin typeface="Consolas" panose="020B0609020204030204" pitchFamily="49" charset="0"/>
              </a:rPr>
              <a:t>batch_size</a:t>
            </a:r>
            <a:r>
              <a:rPr lang="en-US" altLang="ko-KR" sz="1400" b="0" dirty="0">
                <a:solidFill>
                  <a:srgbClr val="000000"/>
                </a:solidFill>
                <a:effectLst/>
                <a:latin typeface="Consolas" panose="020B0609020204030204" pitchFamily="49" charset="0"/>
              </a:rPr>
              <a:t>)</a:t>
            </a:r>
          </a:p>
          <a:p>
            <a:pPr marL="685800" lvl="1" indent="0"/>
            <a:endParaRPr lang="en-US" altLang="ko-KR" sz="1400" b="1" dirty="0">
              <a:solidFill>
                <a:srgbClr val="008000"/>
              </a:solidFill>
              <a:latin typeface="D2Coding" panose="020B0609020101020101" pitchFamily="49" charset="-127"/>
              <a:ea typeface="D2Coding" panose="020B0609020101020101" pitchFamily="49" charset="-127"/>
            </a:endParaRPr>
          </a:p>
          <a:p>
            <a:pPr lvl="1"/>
            <a:r>
              <a:rPr lang="en-US" altLang="ko-KR" sz="1400" b="0" dirty="0" err="1">
                <a:solidFill>
                  <a:srgbClr val="000000"/>
                </a:solidFill>
                <a:effectLst/>
                <a:latin typeface="Consolas" panose="020B0609020204030204" pitchFamily="49" charset="0"/>
              </a:rPr>
              <a:t>model.fit</a:t>
            </a:r>
            <a:r>
              <a:rPr lang="en-US" altLang="ko-KR" sz="1400" b="0" dirty="0">
                <a:solidFill>
                  <a:srgbClr val="000000"/>
                </a:solidFill>
                <a:effectLst/>
                <a:latin typeface="Consolas" panose="020B0609020204030204" pitchFamily="49" charset="0"/>
              </a:rPr>
              <a:t>(</a:t>
            </a:r>
            <a:r>
              <a:rPr lang="en-US" altLang="ko-KR" sz="1400" b="0" dirty="0" err="1">
                <a:solidFill>
                  <a:srgbClr val="000000"/>
                </a:solidFill>
                <a:effectLst/>
                <a:latin typeface="Consolas" panose="020B0609020204030204" pitchFamily="49" charset="0"/>
              </a:rPr>
              <a:t>img_iter</a:t>
            </a:r>
            <a:r>
              <a:rPr lang="en-US" altLang="ko-KR" sz="1400" b="0" dirty="0">
                <a:solidFill>
                  <a:srgbClr val="000000"/>
                </a:solidFill>
                <a:effectLst/>
                <a:latin typeface="Consolas" panose="020B0609020204030204" pitchFamily="49" charset="0"/>
              </a:rPr>
              <a:t>,</a:t>
            </a:r>
          </a:p>
          <a:p>
            <a:pPr lvl="1"/>
            <a:r>
              <a:rPr lang="en-US" altLang="ko-KR" sz="1400" b="0" dirty="0">
                <a:solidFill>
                  <a:srgbClr val="000000"/>
                </a:solidFill>
                <a:effectLst/>
                <a:latin typeface="Consolas" panose="020B0609020204030204" pitchFamily="49" charset="0"/>
              </a:rPr>
              <a:t>          epochs=</a:t>
            </a:r>
            <a:r>
              <a:rPr lang="en-US" altLang="ko-KR" sz="1400" b="0" dirty="0">
                <a:solidFill>
                  <a:srgbClr val="098658"/>
                </a:solidFill>
                <a:effectLst/>
                <a:latin typeface="Consolas" panose="020B0609020204030204" pitchFamily="49" charset="0"/>
              </a:rPr>
              <a:t>20</a:t>
            </a:r>
            <a:r>
              <a:rPr lang="en-US" altLang="ko-KR" sz="1400" b="0" dirty="0">
                <a:solidFill>
                  <a:srgbClr val="000000"/>
                </a:solidFill>
                <a:effectLst/>
                <a:latin typeface="Consolas" panose="020B0609020204030204" pitchFamily="49" charset="0"/>
              </a:rPr>
              <a:t>,</a:t>
            </a:r>
          </a:p>
          <a:p>
            <a:pPr lvl="1"/>
            <a:r>
              <a:rPr lang="en-US" altLang="ko-KR" sz="1400" b="0" dirty="0">
                <a:solidFill>
                  <a:srgbClr val="000000"/>
                </a:solidFill>
                <a:effectLst/>
                <a:latin typeface="Consolas" panose="020B0609020204030204" pitchFamily="49" charset="0"/>
              </a:rPr>
              <a:t>          </a:t>
            </a:r>
            <a:r>
              <a:rPr lang="en-US" altLang="ko-KR" sz="1400" b="0" dirty="0" err="1">
                <a:solidFill>
                  <a:srgbClr val="000000"/>
                </a:solidFill>
                <a:effectLst/>
                <a:latin typeface="Consolas" panose="020B0609020204030204" pitchFamily="49" charset="0"/>
              </a:rPr>
              <a:t>steps_per_epoch</a:t>
            </a:r>
            <a:r>
              <a:rPr lang="en-US" altLang="ko-KR" sz="1400" b="0" dirty="0">
                <a:solidFill>
                  <a:srgbClr val="000000"/>
                </a:solidFill>
                <a:effectLst/>
                <a:latin typeface="Consolas" panose="020B0609020204030204" pitchFamily="49" charset="0"/>
              </a:rPr>
              <a:t>=</a:t>
            </a:r>
            <a:r>
              <a:rPr lang="en-US" altLang="ko-KR" sz="1400" b="0" dirty="0" err="1">
                <a:solidFill>
                  <a:srgbClr val="000000"/>
                </a:solidFill>
                <a:effectLst/>
                <a:latin typeface="Consolas" panose="020B0609020204030204" pitchFamily="49" charset="0"/>
              </a:rPr>
              <a:t>len</a:t>
            </a:r>
            <a:r>
              <a:rPr lang="en-US" altLang="ko-KR" sz="1400" b="0" dirty="0">
                <a:solidFill>
                  <a:srgbClr val="000000"/>
                </a:solidFill>
                <a:effectLst/>
                <a:latin typeface="Consolas" panose="020B0609020204030204" pitchFamily="49" charset="0"/>
              </a:rPr>
              <a:t>(</a:t>
            </a:r>
            <a:r>
              <a:rPr lang="en-US" altLang="ko-KR" sz="1400" b="0" dirty="0" err="1">
                <a:solidFill>
                  <a:srgbClr val="000000"/>
                </a:solidFill>
                <a:effectLst/>
                <a:latin typeface="Consolas" panose="020B0609020204030204" pitchFamily="49" charset="0"/>
              </a:rPr>
              <a:t>x_train</a:t>
            </a:r>
            <a:r>
              <a:rPr lang="en-US" altLang="ko-KR" sz="1400" b="0" dirty="0">
                <a:solidFill>
                  <a:srgbClr val="000000"/>
                </a:solidFill>
                <a:effectLst/>
                <a:latin typeface="Consolas" panose="020B0609020204030204" pitchFamily="49" charset="0"/>
              </a:rPr>
              <a:t>)/</a:t>
            </a:r>
            <a:r>
              <a:rPr lang="en-US" altLang="ko-KR" sz="1400" b="0" dirty="0" err="1">
                <a:solidFill>
                  <a:srgbClr val="000000"/>
                </a:solidFill>
                <a:effectLst/>
                <a:latin typeface="Consolas" panose="020B0609020204030204" pitchFamily="49" charset="0"/>
              </a:rPr>
              <a:t>batch_size</a:t>
            </a:r>
            <a:r>
              <a:rPr lang="en-US" altLang="ko-KR" sz="1400" b="0" dirty="0">
                <a:solidFill>
                  <a:srgbClr val="000000"/>
                </a:solidFill>
                <a:effectLst/>
                <a:latin typeface="Consolas" panose="020B0609020204030204" pitchFamily="49" charset="0"/>
              </a:rPr>
              <a:t>, </a:t>
            </a:r>
          </a:p>
          <a:p>
            <a:pPr lvl="1"/>
            <a:r>
              <a:rPr lang="en-US" altLang="ko-KR" sz="1400" b="0" dirty="0">
                <a:solidFill>
                  <a:srgbClr val="000000"/>
                </a:solidFill>
                <a:effectLst/>
                <a:latin typeface="Consolas" panose="020B0609020204030204" pitchFamily="49" charset="0"/>
              </a:rPr>
              <a:t>          </a:t>
            </a:r>
            <a:r>
              <a:rPr lang="en-US" altLang="ko-KR" sz="1400" b="0" dirty="0" err="1">
                <a:solidFill>
                  <a:srgbClr val="000000"/>
                </a:solidFill>
                <a:effectLst/>
                <a:latin typeface="Consolas" panose="020B0609020204030204" pitchFamily="49" charset="0"/>
              </a:rPr>
              <a:t>validation_data</a:t>
            </a:r>
            <a:r>
              <a:rPr lang="en-US" altLang="ko-KR" sz="1400" b="0" dirty="0">
                <a:solidFill>
                  <a:srgbClr val="000000"/>
                </a:solidFill>
                <a:effectLst/>
                <a:latin typeface="Consolas" panose="020B0609020204030204" pitchFamily="49" charset="0"/>
              </a:rPr>
              <a:t>=(</a:t>
            </a:r>
            <a:r>
              <a:rPr lang="en-US" altLang="ko-KR" sz="1400" b="0" dirty="0" err="1">
                <a:solidFill>
                  <a:srgbClr val="000000"/>
                </a:solidFill>
                <a:effectLst/>
                <a:latin typeface="Consolas" panose="020B0609020204030204" pitchFamily="49" charset="0"/>
              </a:rPr>
              <a:t>x_valid</a:t>
            </a:r>
            <a:r>
              <a:rPr lang="en-US" altLang="ko-KR" sz="1400" b="0" dirty="0">
                <a:solidFill>
                  <a:srgbClr val="000000"/>
                </a:solidFill>
                <a:effectLst/>
                <a:latin typeface="Consolas" panose="020B0609020204030204" pitchFamily="49" charset="0"/>
              </a:rPr>
              <a:t>, </a:t>
            </a:r>
            <a:r>
              <a:rPr lang="en-US" altLang="ko-KR" sz="1400" b="0" dirty="0" err="1">
                <a:solidFill>
                  <a:srgbClr val="000000"/>
                </a:solidFill>
                <a:effectLst/>
                <a:latin typeface="Consolas" panose="020B0609020204030204" pitchFamily="49" charset="0"/>
              </a:rPr>
              <a:t>y_valid</a:t>
            </a:r>
            <a:r>
              <a:rPr lang="en-US" altLang="ko-KR" sz="1400" b="0" dirty="0">
                <a:solidFill>
                  <a:srgbClr val="000000"/>
                </a:solidFill>
                <a:effectLst/>
                <a:latin typeface="Consolas" panose="020B0609020204030204" pitchFamily="49" charset="0"/>
              </a:rPr>
              <a:t>))</a:t>
            </a:r>
          </a:p>
          <a:p>
            <a:pPr marL="971550" lvl="1" indent="-285750">
              <a:buFont typeface="Arial" panose="020B0604020202020204" pitchFamily="34" charset="0"/>
              <a:buChar char="•"/>
            </a:pPr>
            <a:endParaRPr lang="en" altLang="ko-Kore-KR" sz="1400" dirty="0">
              <a:effectLst/>
            </a:endParaRPr>
          </a:p>
          <a:p>
            <a:pPr marL="971550" lvl="1" indent="-285750">
              <a:buFont typeface="Arial" panose="020B0604020202020204" pitchFamily="34" charset="0"/>
              <a:buChar char="•"/>
            </a:pPr>
            <a:endParaRPr lang="en" altLang="ko-Kore-KR" dirty="0"/>
          </a:p>
          <a:p>
            <a:pPr marL="971550" lvl="1" indent="-285750">
              <a:buFont typeface="Arial" panose="020B0604020202020204" pitchFamily="34" charset="0"/>
              <a:buChar char="•"/>
            </a:pPr>
            <a:endParaRPr lang="en" altLang="ko-Kore-KR" dirty="0">
              <a:effectLst/>
            </a:endParaRPr>
          </a:p>
          <a:p>
            <a:pPr marL="971550" lvl="1" indent="-285750">
              <a:buFont typeface="Arial" panose="020B0604020202020204" pitchFamily="34" charset="0"/>
              <a:buChar char="•"/>
            </a:pPr>
            <a:endParaRPr lang="en" altLang="ko-Kore-KR" dirty="0"/>
          </a:p>
          <a:p>
            <a:pPr marL="971550" lvl="1" indent="-285750">
              <a:buFont typeface="Arial" panose="020B0604020202020204" pitchFamily="34" charset="0"/>
              <a:buChar char="•"/>
            </a:pPr>
            <a:endParaRPr lang="en" altLang="ko-Kore-KR" dirty="0">
              <a:effectLst/>
            </a:endParaRPr>
          </a:p>
          <a:p>
            <a:endParaRPr kumimoji="1" lang="en" altLang="en-US" dirty="0"/>
          </a:p>
          <a:p>
            <a:pPr marL="514350" indent="-285750">
              <a:buFont typeface="Arial" panose="020B0604020202020204" pitchFamily="34" charset="0"/>
              <a:buChar char="•"/>
            </a:pPr>
            <a:endParaRPr kumimoji="1" lang="en" altLang="en-US" dirty="0"/>
          </a:p>
          <a:p>
            <a:endParaRPr kumimoji="1" lang="ko-Kore-KR" altLang="en-US" dirty="0"/>
          </a:p>
        </p:txBody>
      </p:sp>
    </p:spTree>
    <p:extLst>
      <p:ext uri="{BB962C8B-B14F-4D97-AF65-F5344CB8AC3E}">
        <p14:creationId xmlns:p14="http://schemas.microsoft.com/office/powerpoint/2010/main" val="3562508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9"/>
          <p:cNvSpPr txBox="1">
            <a:spLocks noGrp="1"/>
          </p:cNvSpPr>
          <p:nvPr>
            <p:ph type="title"/>
          </p:nvPr>
        </p:nvSpPr>
        <p:spPr>
          <a:xfrm>
            <a:off x="4974336" y="4224528"/>
            <a:ext cx="5376672" cy="137393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GB" dirty="0" err="1"/>
              <a:t>시작하겠습니다</a:t>
            </a:r>
            <a:r>
              <a:rPr lang="en-GB" dirty="0"/>
              <a:t>!</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EDEBE4"/>
            </a:gs>
            <a:gs pos="100000">
              <a:srgbClr val="CDC8BC"/>
            </a:gs>
          </a:gsLst>
          <a:path path="circle">
            <a:fillToRect l="50000" t="50000" r="50000" b="50000"/>
          </a:path>
          <a:tileRect/>
        </a:gradFill>
        <a:effectLst/>
      </p:bgPr>
    </p:bg>
    <p:spTree>
      <p:nvGrpSpPr>
        <p:cNvPr id="1" name="Shape 904"/>
        <p:cNvGrpSpPr/>
        <p:nvPr/>
      </p:nvGrpSpPr>
      <p:grpSpPr>
        <a:xfrm>
          <a:off x="0" y="0"/>
          <a:ext cx="0" cy="0"/>
          <a:chOff x="0" y="0"/>
          <a:chExt cx="0" cy="0"/>
        </a:xfrm>
      </p:grpSpPr>
      <p:sp>
        <p:nvSpPr>
          <p:cNvPr id="905" name="Google Shape;905;p3"/>
          <p:cNvSpPr/>
          <p:nvPr/>
        </p:nvSpPr>
        <p:spPr>
          <a:xfrm>
            <a:off x="0" y="1817528"/>
            <a:ext cx="10972800" cy="3695347"/>
          </a:xfrm>
          <a:prstGeom prst="rect">
            <a:avLst/>
          </a:prstGeom>
          <a:gradFill>
            <a:gsLst>
              <a:gs pos="0">
                <a:srgbClr val="E3DED1">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6" name="Google Shape;906;p3"/>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cxnSp>
        <p:nvCxnSpPr>
          <p:cNvPr id="907" name="Google Shape;907;p3"/>
          <p:cNvCxnSpPr/>
          <p:nvPr/>
        </p:nvCxnSpPr>
        <p:spPr>
          <a:xfrm>
            <a:off x="0" y="5515571"/>
            <a:ext cx="10972800" cy="0"/>
          </a:xfrm>
          <a:prstGeom prst="straightConnector1">
            <a:avLst/>
          </a:prstGeom>
          <a:noFill/>
          <a:ln w="12700" cap="flat" cmpd="sng">
            <a:solidFill>
              <a:srgbClr val="000001">
                <a:alpha val="20000"/>
              </a:srgbClr>
            </a:solidFill>
            <a:prstDash val="solid"/>
            <a:round/>
            <a:headEnd type="none" w="sm" len="sm"/>
            <a:tailEnd type="none" w="sm" len="sm"/>
          </a:ln>
        </p:spPr>
      </p:cxnSp>
      <p:cxnSp>
        <p:nvCxnSpPr>
          <p:cNvPr id="908" name="Google Shape;908;p3"/>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
        <p:nvSpPr>
          <p:cNvPr id="909" name="Google Shape;909;p3"/>
          <p:cNvSpPr/>
          <p:nvPr/>
        </p:nvSpPr>
        <p:spPr>
          <a:xfrm>
            <a:off x="1" y="0"/>
            <a:ext cx="10972526" cy="6172200"/>
          </a:xfrm>
          <a:prstGeom prst="rect">
            <a:avLst/>
          </a:prstGeom>
          <a:gradFill>
            <a:gsLst>
              <a:gs pos="0">
                <a:srgbClr val="EDEBE4"/>
              </a:gs>
              <a:gs pos="100000">
                <a:srgbClr val="CDC8B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Gill Sans"/>
              <a:ea typeface="Gill Sans"/>
              <a:cs typeface="Gill Sans"/>
              <a:sym typeface="Gill Sans"/>
            </a:endParaRPr>
          </a:p>
        </p:txBody>
      </p:sp>
      <p:sp>
        <p:nvSpPr>
          <p:cNvPr id="910" name="Google Shape;910;p3"/>
          <p:cNvSpPr/>
          <p:nvPr/>
        </p:nvSpPr>
        <p:spPr>
          <a:xfrm>
            <a:off x="0" y="1817528"/>
            <a:ext cx="10972800" cy="3695347"/>
          </a:xfrm>
          <a:prstGeom prst="rect">
            <a:avLst/>
          </a:prstGeom>
          <a:gradFill>
            <a:gsLst>
              <a:gs pos="0">
                <a:srgbClr val="E3DED1">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Gill Sans"/>
              <a:ea typeface="Gill Sans"/>
              <a:cs typeface="Gill Sans"/>
              <a:sym typeface="Gill Sans"/>
            </a:endParaRPr>
          </a:p>
        </p:txBody>
      </p:sp>
      <p:sp>
        <p:nvSpPr>
          <p:cNvPr id="911" name="Google Shape;911;p3"/>
          <p:cNvSpPr/>
          <p:nvPr/>
        </p:nvSpPr>
        <p:spPr>
          <a:xfrm>
            <a:off x="578997" y="574657"/>
            <a:ext cx="9814806" cy="4359095"/>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Gill Sans"/>
              <a:ea typeface="Gill Sans"/>
              <a:cs typeface="Gill Sans"/>
              <a:sym typeface="Gill Sans"/>
            </a:endParaRPr>
          </a:p>
        </p:txBody>
      </p:sp>
      <p:sp>
        <p:nvSpPr>
          <p:cNvPr id="912" name="Google Shape;912;p3"/>
          <p:cNvSpPr/>
          <p:nvPr/>
        </p:nvSpPr>
        <p:spPr>
          <a:xfrm>
            <a:off x="783183" y="779100"/>
            <a:ext cx="9406433" cy="3950208"/>
          </a:xfrm>
          <a:prstGeom prst="rect">
            <a:avLst/>
          </a:prstGeom>
          <a:solidFill>
            <a:schemeClr val="dk2"/>
          </a:solidFill>
          <a:ln w="50800" cap="flat" cmpd="sng">
            <a:solidFill>
              <a:srgbClr val="19191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Gill Sans"/>
              <a:ea typeface="Gill Sans"/>
              <a:cs typeface="Gill Sans"/>
              <a:sym typeface="Gill Sans"/>
            </a:endParaRPr>
          </a:p>
        </p:txBody>
      </p:sp>
      <p:sp>
        <p:nvSpPr>
          <p:cNvPr id="913" name="Google Shape;913;p3"/>
          <p:cNvSpPr/>
          <p:nvPr/>
        </p:nvSpPr>
        <p:spPr>
          <a:xfrm>
            <a:off x="931316" y="927233"/>
            <a:ext cx="9110167" cy="3653942"/>
          </a:xfrm>
          <a:prstGeom prst="rect">
            <a:avLst/>
          </a:prstGeom>
          <a:noFill/>
          <a:ln w="15875" cap="flat" cmpd="sng">
            <a:solidFill>
              <a:srgbClr val="DFD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Gill Sans"/>
              <a:ea typeface="Gill Sans"/>
              <a:cs typeface="Gill Sans"/>
              <a:sym typeface="Gill Sans"/>
            </a:endParaRPr>
          </a:p>
        </p:txBody>
      </p:sp>
      <p:sp>
        <p:nvSpPr>
          <p:cNvPr id="914" name="Google Shape;914;p3"/>
          <p:cNvSpPr txBox="1">
            <a:spLocks noGrp="1"/>
          </p:cNvSpPr>
          <p:nvPr>
            <p:ph type="title"/>
          </p:nvPr>
        </p:nvSpPr>
        <p:spPr>
          <a:xfrm>
            <a:off x="1306421" y="1238447"/>
            <a:ext cx="8465302" cy="90269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200"/>
              <a:buFont typeface="Gill Sans"/>
              <a:buNone/>
            </a:pPr>
            <a:r>
              <a:rPr lang="ko-KR" altLang="en-US" sz="3200" dirty="0">
                <a:solidFill>
                  <a:srgbClr val="FFFFFF"/>
                </a:solidFill>
              </a:rPr>
              <a:t>목차</a:t>
            </a:r>
            <a:r>
              <a:rPr lang="en-US" sz="3200" b="0" i="0" cap="none" dirty="0">
                <a:solidFill>
                  <a:srgbClr val="FFFFFF"/>
                </a:solidFill>
                <a:latin typeface="Gill Sans"/>
                <a:ea typeface="Gill Sans"/>
                <a:cs typeface="Gill Sans"/>
                <a:sym typeface="Gill Sans"/>
              </a:rPr>
              <a:t> – 4부</a:t>
            </a:r>
            <a:endParaRPr dirty="0"/>
          </a:p>
        </p:txBody>
      </p:sp>
      <p:sp>
        <p:nvSpPr>
          <p:cNvPr id="915" name="Google Shape;915;p3"/>
          <p:cNvSpPr txBox="1">
            <a:spLocks noGrp="1"/>
          </p:cNvSpPr>
          <p:nvPr>
            <p:ph type="body" idx="1"/>
          </p:nvPr>
        </p:nvSpPr>
        <p:spPr>
          <a:xfrm>
            <a:off x="1306421" y="2218491"/>
            <a:ext cx="8465302" cy="2163214"/>
          </a:xfrm>
          <a:prstGeom prst="rect">
            <a:avLst/>
          </a:prstGeom>
          <a:noFill/>
          <a:ln>
            <a:noFill/>
          </a:ln>
        </p:spPr>
        <p:txBody>
          <a:bodyPr spcFirstLastPara="1" wrap="square" lIns="91425" tIns="45700" rIns="91425" bIns="45700" anchor="t" anchorCtr="0">
            <a:normAutofit/>
          </a:bodyPr>
          <a:lstStyle/>
          <a:p>
            <a:pPr marL="457200" lvl="0" indent="-228600" algn="l" rtl="0">
              <a:lnSpc>
                <a:spcPct val="110000"/>
              </a:lnSpc>
              <a:spcBef>
                <a:spcPts val="0"/>
              </a:spcBef>
              <a:spcAft>
                <a:spcPts val="0"/>
              </a:spcAft>
              <a:buClr>
                <a:schemeClr val="accent1"/>
              </a:buClr>
              <a:buSzPts val="1400"/>
              <a:buFont typeface="Arial"/>
              <a:buChar char="•"/>
            </a:pPr>
            <a:r>
              <a:rPr lang="en-US" sz="1400">
                <a:solidFill>
                  <a:srgbClr val="FFFFFF"/>
                </a:solidFill>
              </a:rPr>
              <a:t>데이터 증강</a:t>
            </a:r>
            <a:endParaRPr/>
          </a:p>
          <a:p>
            <a:pPr marL="457200" lvl="0" indent="-228600" algn="l" rtl="0">
              <a:lnSpc>
                <a:spcPct val="110000"/>
              </a:lnSpc>
              <a:spcBef>
                <a:spcPts val="900"/>
              </a:spcBef>
              <a:spcAft>
                <a:spcPts val="0"/>
              </a:spcAft>
              <a:buClr>
                <a:schemeClr val="accent1"/>
              </a:buClr>
              <a:buSzPts val="1400"/>
              <a:buFont typeface="Arial"/>
              <a:buChar char="•"/>
            </a:pPr>
            <a:r>
              <a:rPr lang="en-US" sz="1400">
                <a:solidFill>
                  <a:srgbClr val="FFFFFF"/>
                </a:solidFill>
              </a:rPr>
              <a:t>모델 배포</a:t>
            </a:r>
            <a:endParaRPr/>
          </a:p>
        </p:txBody>
      </p:sp>
      <p:pic>
        <p:nvPicPr>
          <p:cNvPr id="916" name="Google Shape;916;p3"/>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921"/>
        <p:cNvGrpSpPr/>
        <p:nvPr/>
      </p:nvGrpSpPr>
      <p:grpSpPr>
        <a:xfrm>
          <a:off x="0" y="0"/>
          <a:ext cx="0" cy="0"/>
          <a:chOff x="0" y="0"/>
          <a:chExt cx="0" cy="0"/>
        </a:xfrm>
      </p:grpSpPr>
      <p:sp>
        <p:nvSpPr>
          <p:cNvPr id="922" name="Google Shape;922;p4"/>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a:t>HANDS-ON 요약</a:t>
            </a:r>
            <a:endParaRPr/>
          </a:p>
        </p:txBody>
      </p:sp>
      <p:sp>
        <p:nvSpPr>
          <p:cNvPr id="923" name="Google Shape;923;p4"/>
          <p:cNvSpPr txBox="1">
            <a:spLocks noGrp="1"/>
          </p:cNvSpPr>
          <p:nvPr>
            <p:ph type="body" idx="1"/>
          </p:nvPr>
        </p:nvSpPr>
        <p:spPr>
          <a:xfrm>
            <a:off x="498348" y="1951863"/>
            <a:ext cx="4945063" cy="3693521"/>
          </a:xfrm>
          <a:prstGeom prst="rect">
            <a:avLst/>
          </a:prstGeom>
          <a:gradFill>
            <a:gsLst>
              <a:gs pos="0">
                <a:srgbClr val="ABD6C1"/>
              </a:gs>
              <a:gs pos="35000">
                <a:srgbClr val="C6E0D1"/>
              </a:gs>
              <a:gs pos="100000">
                <a:srgbClr val="E9F3EC"/>
              </a:gs>
            </a:gsLst>
            <a:lin ang="16200000" scaled="0"/>
          </a:gradFill>
          <a:ln w="9525" cap="flat" cmpd="sng">
            <a:solidFill>
              <a:srgbClr val="00734F"/>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rmAutofit/>
          </a:bodyPr>
          <a:lstStyle/>
          <a:p>
            <a:pPr marL="365760" lvl="0" indent="-231775" algn="l" rtl="0">
              <a:lnSpc>
                <a:spcPct val="90000"/>
              </a:lnSpc>
              <a:spcBef>
                <a:spcPts val="0"/>
              </a:spcBef>
              <a:spcAft>
                <a:spcPts val="0"/>
              </a:spcAft>
              <a:buClr>
                <a:schemeClr val="tx1">
                  <a:lumMod val="50000"/>
                </a:schemeClr>
              </a:buClr>
              <a:buSzPts val="2400"/>
              <a:buFont typeface="Arial"/>
              <a:buChar char="•"/>
            </a:pPr>
            <a:r>
              <a:rPr lang="en-US" dirty="0" err="1">
                <a:solidFill>
                  <a:schemeClr val="tx1">
                    <a:lumMod val="50000"/>
                  </a:schemeClr>
                </a:solidFill>
                <a:latin typeface="Trebuchet MS"/>
                <a:ea typeface="Trebuchet MS"/>
                <a:cs typeface="Trebuchet MS"/>
                <a:sym typeface="Trebuchet MS"/>
              </a:rPr>
              <a:t>CNN으로</a:t>
            </a:r>
            <a:r>
              <a:rPr lang="en-US" dirty="0">
                <a:solidFill>
                  <a:schemeClr val="tx1">
                    <a:lumMod val="50000"/>
                  </a:schemeClr>
                </a:solidFill>
                <a:latin typeface="Trebuchet MS"/>
                <a:ea typeface="Trebuchet MS"/>
                <a:cs typeface="Trebuchet MS"/>
                <a:sym typeface="Trebuchet MS"/>
              </a:rPr>
              <a:t> </a:t>
            </a:r>
            <a:r>
              <a:rPr lang="en-US" dirty="0" err="1">
                <a:solidFill>
                  <a:schemeClr val="tx1">
                    <a:lumMod val="50000"/>
                  </a:schemeClr>
                </a:solidFill>
                <a:latin typeface="Trebuchet MS"/>
                <a:ea typeface="Trebuchet MS"/>
                <a:cs typeface="Trebuchet MS"/>
                <a:sym typeface="Trebuchet MS"/>
              </a:rPr>
              <a:t>검증</a:t>
            </a:r>
            <a:r>
              <a:rPr lang="en-US" dirty="0">
                <a:solidFill>
                  <a:schemeClr val="tx1">
                    <a:lumMod val="50000"/>
                  </a:schemeClr>
                </a:solidFill>
                <a:latin typeface="Trebuchet MS"/>
                <a:ea typeface="Trebuchet MS"/>
                <a:cs typeface="Trebuchet MS"/>
                <a:sym typeface="Trebuchet MS"/>
              </a:rPr>
              <a:t> </a:t>
            </a:r>
            <a:r>
              <a:rPr lang="en-US" dirty="0" err="1">
                <a:solidFill>
                  <a:schemeClr val="tx1">
                    <a:lumMod val="50000"/>
                  </a:schemeClr>
                </a:solidFill>
                <a:latin typeface="Trebuchet MS"/>
                <a:ea typeface="Trebuchet MS"/>
                <a:cs typeface="Trebuchet MS"/>
                <a:sym typeface="Trebuchet MS"/>
              </a:rPr>
              <a:t>정확도를</a:t>
            </a:r>
            <a:r>
              <a:rPr lang="en-US" dirty="0">
                <a:solidFill>
                  <a:schemeClr val="tx1">
                    <a:lumMod val="50000"/>
                  </a:schemeClr>
                </a:solidFill>
                <a:latin typeface="Trebuchet MS"/>
                <a:ea typeface="Trebuchet MS"/>
                <a:cs typeface="Trebuchet MS"/>
                <a:sym typeface="Trebuchet MS"/>
              </a:rPr>
              <a:t> </a:t>
            </a:r>
            <a:r>
              <a:rPr lang="en-US" dirty="0" err="1">
                <a:solidFill>
                  <a:schemeClr val="tx1">
                    <a:lumMod val="50000"/>
                  </a:schemeClr>
                </a:solidFill>
                <a:latin typeface="Trebuchet MS"/>
                <a:ea typeface="Trebuchet MS"/>
                <a:cs typeface="Trebuchet MS"/>
                <a:sym typeface="Trebuchet MS"/>
              </a:rPr>
              <a:t>높임</a:t>
            </a:r>
            <a:endParaRPr dirty="0">
              <a:solidFill>
                <a:schemeClr val="tx1">
                  <a:lumMod val="50000"/>
                </a:schemeClr>
              </a:solidFill>
            </a:endParaRPr>
          </a:p>
          <a:p>
            <a:pPr marL="365760" lvl="0" indent="-231775" algn="l" rtl="0">
              <a:lnSpc>
                <a:spcPct val="90000"/>
              </a:lnSpc>
              <a:spcBef>
                <a:spcPts val="1800"/>
              </a:spcBef>
              <a:spcAft>
                <a:spcPts val="0"/>
              </a:spcAft>
              <a:buClr>
                <a:schemeClr val="tx1">
                  <a:lumMod val="50000"/>
                </a:schemeClr>
              </a:buClr>
              <a:buSzPts val="2400"/>
              <a:buFont typeface="Arial"/>
              <a:buChar char="•"/>
            </a:pPr>
            <a:r>
              <a:rPr lang="en-US" dirty="0" err="1">
                <a:solidFill>
                  <a:schemeClr val="tx1">
                    <a:lumMod val="50000"/>
                  </a:schemeClr>
                </a:solidFill>
                <a:latin typeface="Trebuchet MS"/>
                <a:ea typeface="Trebuchet MS"/>
                <a:cs typeface="Trebuchet MS"/>
                <a:sym typeface="Trebuchet MS"/>
              </a:rPr>
              <a:t>여전히</a:t>
            </a:r>
            <a:r>
              <a:rPr lang="en-US" dirty="0">
                <a:solidFill>
                  <a:schemeClr val="tx1">
                    <a:lumMod val="50000"/>
                  </a:schemeClr>
                </a:solidFill>
                <a:latin typeface="Trebuchet MS"/>
                <a:ea typeface="Trebuchet MS"/>
                <a:cs typeface="Trebuchet MS"/>
                <a:sym typeface="Trebuchet MS"/>
              </a:rPr>
              <a:t> </a:t>
            </a:r>
            <a:r>
              <a:rPr lang="en-US" dirty="0" err="1">
                <a:solidFill>
                  <a:schemeClr val="tx1">
                    <a:lumMod val="50000"/>
                  </a:schemeClr>
                </a:solidFill>
                <a:latin typeface="Trebuchet MS"/>
                <a:ea typeface="Trebuchet MS"/>
                <a:cs typeface="Trebuchet MS"/>
                <a:sym typeface="Trebuchet MS"/>
              </a:rPr>
              <a:t>트레이닝</a:t>
            </a:r>
            <a:r>
              <a:rPr lang="en-US" dirty="0">
                <a:solidFill>
                  <a:schemeClr val="tx1">
                    <a:lumMod val="50000"/>
                  </a:schemeClr>
                </a:solidFill>
                <a:latin typeface="Trebuchet MS"/>
                <a:ea typeface="Trebuchet MS"/>
                <a:cs typeface="Trebuchet MS"/>
                <a:sym typeface="Trebuchet MS"/>
              </a:rPr>
              <a:t> </a:t>
            </a:r>
            <a:r>
              <a:rPr lang="en-US" dirty="0" err="1">
                <a:solidFill>
                  <a:schemeClr val="tx1">
                    <a:lumMod val="50000"/>
                  </a:schemeClr>
                </a:solidFill>
                <a:latin typeface="Trebuchet MS"/>
                <a:ea typeface="Trebuchet MS"/>
                <a:cs typeface="Trebuchet MS"/>
                <a:sym typeface="Trebuchet MS"/>
              </a:rPr>
              <a:t>정확도가</a:t>
            </a:r>
            <a:r>
              <a:rPr lang="en-US" dirty="0">
                <a:solidFill>
                  <a:schemeClr val="tx1">
                    <a:lumMod val="50000"/>
                  </a:schemeClr>
                </a:solidFill>
                <a:latin typeface="Trebuchet MS"/>
                <a:ea typeface="Trebuchet MS"/>
                <a:cs typeface="Trebuchet MS"/>
                <a:sym typeface="Trebuchet MS"/>
              </a:rPr>
              <a:t> </a:t>
            </a:r>
            <a:r>
              <a:rPr lang="en-US" dirty="0" err="1">
                <a:solidFill>
                  <a:schemeClr val="tx1">
                    <a:lumMod val="50000"/>
                  </a:schemeClr>
                </a:solidFill>
                <a:latin typeface="Trebuchet MS"/>
                <a:ea typeface="Trebuchet MS"/>
                <a:cs typeface="Trebuchet MS"/>
                <a:sym typeface="Trebuchet MS"/>
              </a:rPr>
              <a:t>검증</a:t>
            </a:r>
            <a:r>
              <a:rPr lang="en-US" dirty="0">
                <a:solidFill>
                  <a:schemeClr val="tx1">
                    <a:lumMod val="50000"/>
                  </a:schemeClr>
                </a:solidFill>
                <a:latin typeface="Trebuchet MS"/>
                <a:ea typeface="Trebuchet MS"/>
                <a:cs typeface="Trebuchet MS"/>
                <a:sym typeface="Trebuchet MS"/>
              </a:rPr>
              <a:t> </a:t>
            </a:r>
            <a:r>
              <a:rPr lang="en-US" dirty="0" err="1">
                <a:solidFill>
                  <a:schemeClr val="tx1">
                    <a:lumMod val="50000"/>
                  </a:schemeClr>
                </a:solidFill>
                <a:latin typeface="Trebuchet MS"/>
                <a:ea typeface="Trebuchet MS"/>
                <a:cs typeface="Trebuchet MS"/>
                <a:sym typeface="Trebuchet MS"/>
              </a:rPr>
              <a:t>정확도보다</a:t>
            </a:r>
            <a:r>
              <a:rPr lang="en-US" dirty="0">
                <a:solidFill>
                  <a:schemeClr val="tx1">
                    <a:lumMod val="50000"/>
                  </a:schemeClr>
                </a:solidFill>
                <a:latin typeface="Trebuchet MS"/>
                <a:ea typeface="Trebuchet MS"/>
                <a:cs typeface="Trebuchet MS"/>
                <a:sym typeface="Trebuchet MS"/>
              </a:rPr>
              <a:t> </a:t>
            </a:r>
            <a:r>
              <a:rPr lang="en-US" dirty="0" err="1">
                <a:solidFill>
                  <a:schemeClr val="tx1">
                    <a:lumMod val="50000"/>
                  </a:schemeClr>
                </a:solidFill>
                <a:latin typeface="Trebuchet MS"/>
                <a:ea typeface="Trebuchet MS"/>
                <a:cs typeface="Trebuchet MS"/>
                <a:sym typeface="Trebuchet MS"/>
              </a:rPr>
              <a:t>높음</a:t>
            </a:r>
            <a:endParaRPr dirty="0">
              <a:solidFill>
                <a:schemeClr val="tx1">
                  <a:lumMod val="50000"/>
                </a:schemeClr>
              </a:solidFill>
            </a:endParaRPr>
          </a:p>
        </p:txBody>
      </p:sp>
      <p:sp>
        <p:nvSpPr>
          <p:cNvPr id="924" name="Google Shape;924;p4"/>
          <p:cNvSpPr/>
          <p:nvPr/>
        </p:nvSpPr>
        <p:spPr>
          <a:xfrm>
            <a:off x="1226417" y="1590710"/>
            <a:ext cx="3488924" cy="722305"/>
          </a:xfrm>
          <a:prstGeom prst="roundRect">
            <a:avLst>
              <a:gd name="adj" fmla="val 16667"/>
            </a:avLst>
          </a:prstGeom>
          <a:solidFill>
            <a:schemeClr val="lt1"/>
          </a:solidFill>
          <a:ln w="9525" cap="flat" cmpd="sng">
            <a:solidFill>
              <a:srgbClr val="00734F"/>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000000"/>
                </a:solidFill>
                <a:latin typeface="Arial"/>
                <a:ea typeface="Arial"/>
                <a:cs typeface="Arial"/>
                <a:sym typeface="Arial"/>
              </a:rPr>
              <a:t>분석</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5"/>
          <p:cNvSpPr txBox="1">
            <a:spLocks noGrp="1"/>
          </p:cNvSpPr>
          <p:nvPr>
            <p:ph type="body" idx="1"/>
          </p:nvPr>
        </p:nvSpPr>
        <p:spPr>
          <a:xfrm>
            <a:off x="498348" y="1951863"/>
            <a:ext cx="4945063" cy="3693521"/>
          </a:xfrm>
          <a:prstGeom prst="rect">
            <a:avLst/>
          </a:prstGeom>
          <a:gradFill>
            <a:gsLst>
              <a:gs pos="0">
                <a:srgbClr val="ABD6C1"/>
              </a:gs>
              <a:gs pos="35000">
                <a:srgbClr val="C6E0D1"/>
              </a:gs>
              <a:gs pos="100000">
                <a:srgbClr val="E9F3EC"/>
              </a:gs>
            </a:gsLst>
            <a:lin ang="16200000" scaled="0"/>
          </a:gradFill>
          <a:ln w="9525" cap="flat" cmpd="sng">
            <a:solidFill>
              <a:srgbClr val="00734F"/>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rmAutofit/>
          </a:bodyPr>
          <a:lstStyle/>
          <a:p>
            <a:pPr marL="365760" lvl="0" indent="-231775" algn="l" rtl="0">
              <a:lnSpc>
                <a:spcPct val="90000"/>
              </a:lnSpc>
              <a:spcBef>
                <a:spcPts val="0"/>
              </a:spcBef>
              <a:spcAft>
                <a:spcPts val="0"/>
              </a:spcAft>
              <a:buClr>
                <a:schemeClr val="tx1">
                  <a:lumMod val="50000"/>
                </a:schemeClr>
              </a:buClr>
              <a:buSzPts val="2400"/>
              <a:buFont typeface="Arial"/>
              <a:buChar char="•"/>
            </a:pPr>
            <a:r>
              <a:rPr lang="en-US" dirty="0" err="1">
                <a:solidFill>
                  <a:schemeClr val="tx1">
                    <a:lumMod val="50000"/>
                  </a:schemeClr>
                </a:solidFill>
                <a:latin typeface="Trebuchet MS"/>
                <a:ea typeface="Trebuchet MS"/>
                <a:cs typeface="Trebuchet MS"/>
                <a:sym typeface="Trebuchet MS"/>
              </a:rPr>
              <a:t>CNN으로</a:t>
            </a:r>
            <a:r>
              <a:rPr lang="en-US" dirty="0">
                <a:solidFill>
                  <a:schemeClr val="tx1">
                    <a:lumMod val="50000"/>
                  </a:schemeClr>
                </a:solidFill>
                <a:latin typeface="Trebuchet MS"/>
                <a:ea typeface="Trebuchet MS"/>
                <a:cs typeface="Trebuchet MS"/>
                <a:sym typeface="Trebuchet MS"/>
              </a:rPr>
              <a:t> </a:t>
            </a:r>
            <a:r>
              <a:rPr lang="en-US" dirty="0" err="1">
                <a:solidFill>
                  <a:schemeClr val="tx1">
                    <a:lumMod val="50000"/>
                  </a:schemeClr>
                </a:solidFill>
                <a:latin typeface="Trebuchet MS"/>
                <a:ea typeface="Trebuchet MS"/>
                <a:cs typeface="Trebuchet MS"/>
                <a:sym typeface="Trebuchet MS"/>
              </a:rPr>
              <a:t>검증</a:t>
            </a:r>
            <a:r>
              <a:rPr lang="en-US" dirty="0">
                <a:solidFill>
                  <a:schemeClr val="tx1">
                    <a:lumMod val="50000"/>
                  </a:schemeClr>
                </a:solidFill>
                <a:latin typeface="Trebuchet MS"/>
                <a:ea typeface="Trebuchet MS"/>
                <a:cs typeface="Trebuchet MS"/>
                <a:sym typeface="Trebuchet MS"/>
              </a:rPr>
              <a:t> </a:t>
            </a:r>
            <a:r>
              <a:rPr lang="en-US" dirty="0" err="1">
                <a:solidFill>
                  <a:schemeClr val="tx1">
                    <a:lumMod val="50000"/>
                  </a:schemeClr>
                </a:solidFill>
                <a:latin typeface="Trebuchet MS"/>
                <a:ea typeface="Trebuchet MS"/>
                <a:cs typeface="Trebuchet MS"/>
                <a:sym typeface="Trebuchet MS"/>
              </a:rPr>
              <a:t>정확도를</a:t>
            </a:r>
            <a:r>
              <a:rPr lang="en-US" dirty="0">
                <a:solidFill>
                  <a:schemeClr val="tx1">
                    <a:lumMod val="50000"/>
                  </a:schemeClr>
                </a:solidFill>
                <a:latin typeface="Trebuchet MS"/>
                <a:ea typeface="Trebuchet MS"/>
                <a:cs typeface="Trebuchet MS"/>
                <a:sym typeface="Trebuchet MS"/>
              </a:rPr>
              <a:t> </a:t>
            </a:r>
            <a:r>
              <a:rPr lang="en-US" dirty="0" err="1">
                <a:solidFill>
                  <a:schemeClr val="tx1">
                    <a:lumMod val="50000"/>
                  </a:schemeClr>
                </a:solidFill>
                <a:latin typeface="Trebuchet MS"/>
                <a:ea typeface="Trebuchet MS"/>
                <a:cs typeface="Trebuchet MS"/>
                <a:sym typeface="Trebuchet MS"/>
              </a:rPr>
              <a:t>높임</a:t>
            </a:r>
            <a:endParaRPr dirty="0">
              <a:solidFill>
                <a:schemeClr val="tx1">
                  <a:lumMod val="50000"/>
                </a:schemeClr>
              </a:solidFill>
            </a:endParaRPr>
          </a:p>
          <a:p>
            <a:pPr marL="365760" lvl="0" indent="-231775" algn="l" rtl="0">
              <a:lnSpc>
                <a:spcPct val="90000"/>
              </a:lnSpc>
              <a:spcBef>
                <a:spcPts val="1800"/>
              </a:spcBef>
              <a:spcAft>
                <a:spcPts val="0"/>
              </a:spcAft>
              <a:buClr>
                <a:schemeClr val="tx1">
                  <a:lumMod val="50000"/>
                </a:schemeClr>
              </a:buClr>
              <a:buSzPts val="2400"/>
              <a:buFont typeface="Arial"/>
              <a:buChar char="•"/>
            </a:pPr>
            <a:r>
              <a:rPr lang="en-US" dirty="0" err="1">
                <a:solidFill>
                  <a:schemeClr val="tx1">
                    <a:lumMod val="50000"/>
                  </a:schemeClr>
                </a:solidFill>
                <a:latin typeface="Trebuchet MS"/>
                <a:ea typeface="Trebuchet MS"/>
                <a:cs typeface="Trebuchet MS"/>
                <a:sym typeface="Trebuchet MS"/>
              </a:rPr>
              <a:t>여전히</a:t>
            </a:r>
            <a:r>
              <a:rPr lang="en-US" dirty="0">
                <a:solidFill>
                  <a:schemeClr val="tx1">
                    <a:lumMod val="50000"/>
                  </a:schemeClr>
                </a:solidFill>
                <a:latin typeface="Trebuchet MS"/>
                <a:ea typeface="Trebuchet MS"/>
                <a:cs typeface="Trebuchet MS"/>
                <a:sym typeface="Trebuchet MS"/>
              </a:rPr>
              <a:t> </a:t>
            </a:r>
            <a:r>
              <a:rPr lang="en-US" dirty="0" err="1">
                <a:solidFill>
                  <a:schemeClr val="tx1">
                    <a:lumMod val="50000"/>
                  </a:schemeClr>
                </a:solidFill>
                <a:latin typeface="Trebuchet MS"/>
                <a:ea typeface="Trebuchet MS"/>
                <a:cs typeface="Trebuchet MS"/>
                <a:sym typeface="Trebuchet MS"/>
              </a:rPr>
              <a:t>트레이닝</a:t>
            </a:r>
            <a:r>
              <a:rPr lang="en-US" dirty="0">
                <a:solidFill>
                  <a:schemeClr val="tx1">
                    <a:lumMod val="50000"/>
                  </a:schemeClr>
                </a:solidFill>
                <a:latin typeface="Trebuchet MS"/>
                <a:ea typeface="Trebuchet MS"/>
                <a:cs typeface="Trebuchet MS"/>
                <a:sym typeface="Trebuchet MS"/>
              </a:rPr>
              <a:t> </a:t>
            </a:r>
            <a:r>
              <a:rPr lang="en-US" dirty="0" err="1">
                <a:solidFill>
                  <a:schemeClr val="tx1">
                    <a:lumMod val="50000"/>
                  </a:schemeClr>
                </a:solidFill>
                <a:latin typeface="Trebuchet MS"/>
                <a:ea typeface="Trebuchet MS"/>
                <a:cs typeface="Trebuchet MS"/>
                <a:sym typeface="Trebuchet MS"/>
              </a:rPr>
              <a:t>정확도가</a:t>
            </a:r>
            <a:r>
              <a:rPr lang="en-US" dirty="0">
                <a:solidFill>
                  <a:schemeClr val="tx1">
                    <a:lumMod val="50000"/>
                  </a:schemeClr>
                </a:solidFill>
                <a:latin typeface="Trebuchet MS"/>
                <a:ea typeface="Trebuchet MS"/>
                <a:cs typeface="Trebuchet MS"/>
                <a:sym typeface="Trebuchet MS"/>
              </a:rPr>
              <a:t> </a:t>
            </a:r>
            <a:r>
              <a:rPr lang="en-US" dirty="0" err="1">
                <a:solidFill>
                  <a:schemeClr val="tx1">
                    <a:lumMod val="50000"/>
                  </a:schemeClr>
                </a:solidFill>
                <a:latin typeface="Trebuchet MS"/>
                <a:ea typeface="Trebuchet MS"/>
                <a:cs typeface="Trebuchet MS"/>
                <a:sym typeface="Trebuchet MS"/>
              </a:rPr>
              <a:t>검증</a:t>
            </a:r>
            <a:r>
              <a:rPr lang="en-US" dirty="0">
                <a:solidFill>
                  <a:schemeClr val="tx1">
                    <a:lumMod val="50000"/>
                  </a:schemeClr>
                </a:solidFill>
                <a:latin typeface="Trebuchet MS"/>
                <a:ea typeface="Trebuchet MS"/>
                <a:cs typeface="Trebuchet MS"/>
                <a:sym typeface="Trebuchet MS"/>
              </a:rPr>
              <a:t> </a:t>
            </a:r>
            <a:r>
              <a:rPr lang="en-US" dirty="0" err="1">
                <a:solidFill>
                  <a:schemeClr val="tx1">
                    <a:lumMod val="50000"/>
                  </a:schemeClr>
                </a:solidFill>
                <a:latin typeface="Trebuchet MS"/>
                <a:ea typeface="Trebuchet MS"/>
                <a:cs typeface="Trebuchet MS"/>
                <a:sym typeface="Trebuchet MS"/>
              </a:rPr>
              <a:t>정확도보다</a:t>
            </a:r>
            <a:r>
              <a:rPr lang="en-US" dirty="0">
                <a:solidFill>
                  <a:schemeClr val="tx1">
                    <a:lumMod val="50000"/>
                  </a:schemeClr>
                </a:solidFill>
                <a:latin typeface="Trebuchet MS"/>
                <a:ea typeface="Trebuchet MS"/>
                <a:cs typeface="Trebuchet MS"/>
                <a:sym typeface="Trebuchet MS"/>
              </a:rPr>
              <a:t> </a:t>
            </a:r>
            <a:r>
              <a:rPr lang="en-US" dirty="0" err="1">
                <a:solidFill>
                  <a:schemeClr val="tx1">
                    <a:lumMod val="50000"/>
                  </a:schemeClr>
                </a:solidFill>
                <a:latin typeface="Trebuchet MS"/>
                <a:ea typeface="Trebuchet MS"/>
                <a:cs typeface="Trebuchet MS"/>
                <a:sym typeface="Trebuchet MS"/>
              </a:rPr>
              <a:t>높음</a:t>
            </a:r>
            <a:endParaRPr dirty="0">
              <a:solidFill>
                <a:schemeClr val="tx1">
                  <a:lumMod val="50000"/>
                </a:schemeClr>
              </a:solidFill>
            </a:endParaRPr>
          </a:p>
        </p:txBody>
      </p:sp>
      <p:sp>
        <p:nvSpPr>
          <p:cNvPr id="931" name="Google Shape;931;p5"/>
          <p:cNvSpPr txBox="1">
            <a:spLocks noGrp="1"/>
          </p:cNvSpPr>
          <p:nvPr>
            <p:ph type="body" idx="2"/>
          </p:nvPr>
        </p:nvSpPr>
        <p:spPr>
          <a:xfrm>
            <a:off x="5529390" y="1951863"/>
            <a:ext cx="4945062" cy="3693521"/>
          </a:xfrm>
          <a:prstGeom prst="rect">
            <a:avLst/>
          </a:prstGeom>
          <a:gradFill>
            <a:gsLst>
              <a:gs pos="0">
                <a:srgbClr val="90BAFF"/>
              </a:gs>
              <a:gs pos="35000">
                <a:srgbClr val="B1CCFF"/>
              </a:gs>
              <a:gs pos="100000">
                <a:srgbClr val="E0EBFF"/>
              </a:gs>
            </a:gsLst>
            <a:lin ang="16200000" scaled="0"/>
          </a:gradFill>
          <a:ln w="9525" cap="flat" cmpd="sng">
            <a:solidFill>
              <a:srgbClr val="006EC4"/>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342900" indent="-342900">
              <a:spcBef>
                <a:spcPts val="0"/>
              </a:spcBef>
              <a:buClr>
                <a:schemeClr val="tx1">
                  <a:lumMod val="50000"/>
                </a:schemeClr>
              </a:buClr>
            </a:pPr>
            <a:r>
              <a:rPr lang="en-US" sz="2400" dirty="0" err="1">
                <a:solidFill>
                  <a:schemeClr val="tx1">
                    <a:lumMod val="50000"/>
                  </a:schemeClr>
                </a:solidFill>
                <a:latin typeface="Trebuchet MS"/>
                <a:ea typeface="Trebuchet MS"/>
                <a:cs typeface="Trebuchet MS"/>
                <a:sym typeface="Trebuchet MS"/>
              </a:rPr>
              <a:t>정제</a:t>
            </a:r>
            <a:r>
              <a:rPr lang="en-US" sz="2400" dirty="0">
                <a:solidFill>
                  <a:schemeClr val="tx1">
                    <a:lumMod val="50000"/>
                  </a:schemeClr>
                </a:solidFill>
                <a:latin typeface="Trebuchet MS"/>
                <a:ea typeface="Trebuchet MS"/>
                <a:cs typeface="Trebuchet MS"/>
                <a:sym typeface="Trebuchet MS"/>
              </a:rPr>
              <a:t> </a:t>
            </a:r>
            <a:r>
              <a:rPr lang="en-US" sz="2400" dirty="0" err="1">
                <a:solidFill>
                  <a:schemeClr val="tx1">
                    <a:lumMod val="50000"/>
                  </a:schemeClr>
                </a:solidFill>
                <a:latin typeface="Trebuchet MS"/>
                <a:ea typeface="Trebuchet MS"/>
                <a:cs typeface="Trebuchet MS"/>
                <a:sym typeface="Trebuchet MS"/>
              </a:rPr>
              <a:t>데이터가</a:t>
            </a:r>
            <a:r>
              <a:rPr lang="en-US" sz="2400" dirty="0">
                <a:solidFill>
                  <a:schemeClr val="tx1">
                    <a:lumMod val="50000"/>
                  </a:schemeClr>
                </a:solidFill>
                <a:latin typeface="Trebuchet MS"/>
                <a:ea typeface="Trebuchet MS"/>
                <a:cs typeface="Trebuchet MS"/>
                <a:sym typeface="Trebuchet MS"/>
              </a:rPr>
              <a:t> 더 </a:t>
            </a:r>
            <a:r>
              <a:rPr lang="en-US" sz="2400" dirty="0" err="1">
                <a:solidFill>
                  <a:schemeClr val="tx1">
                    <a:lumMod val="50000"/>
                  </a:schemeClr>
                </a:solidFill>
                <a:latin typeface="Trebuchet MS"/>
                <a:ea typeface="Trebuchet MS"/>
                <a:cs typeface="Trebuchet MS"/>
                <a:sym typeface="Trebuchet MS"/>
              </a:rPr>
              <a:t>나은</a:t>
            </a:r>
            <a:r>
              <a:rPr lang="en-US" sz="2400" dirty="0">
                <a:solidFill>
                  <a:schemeClr val="tx1">
                    <a:lumMod val="50000"/>
                  </a:schemeClr>
                </a:solidFill>
                <a:latin typeface="Trebuchet MS"/>
                <a:ea typeface="Trebuchet MS"/>
                <a:cs typeface="Trebuchet MS"/>
                <a:sym typeface="Trebuchet MS"/>
              </a:rPr>
              <a:t> </a:t>
            </a:r>
            <a:r>
              <a:rPr lang="en-US" sz="2400" dirty="0" err="1">
                <a:solidFill>
                  <a:schemeClr val="tx1">
                    <a:lumMod val="50000"/>
                  </a:schemeClr>
                </a:solidFill>
                <a:latin typeface="Trebuchet MS"/>
                <a:ea typeface="Trebuchet MS"/>
                <a:cs typeface="Trebuchet MS"/>
                <a:sym typeface="Trebuchet MS"/>
              </a:rPr>
              <a:t>예시를</a:t>
            </a:r>
            <a:br>
              <a:rPr lang="en-US" sz="2400" dirty="0">
                <a:solidFill>
                  <a:schemeClr val="tx1">
                    <a:lumMod val="50000"/>
                  </a:schemeClr>
                </a:solidFill>
                <a:latin typeface="Trebuchet MS"/>
                <a:ea typeface="Trebuchet MS"/>
                <a:cs typeface="Trebuchet MS"/>
                <a:sym typeface="Trebuchet MS"/>
              </a:rPr>
            </a:br>
            <a:r>
              <a:rPr lang="en-US" sz="2400" dirty="0" err="1">
                <a:solidFill>
                  <a:schemeClr val="tx1">
                    <a:lumMod val="50000"/>
                  </a:schemeClr>
                </a:solidFill>
                <a:latin typeface="Trebuchet MS"/>
                <a:ea typeface="Trebuchet MS"/>
                <a:cs typeface="Trebuchet MS"/>
                <a:sym typeface="Trebuchet MS"/>
              </a:rPr>
              <a:t>제공</a:t>
            </a:r>
            <a:endParaRPr sz="2400" dirty="0">
              <a:solidFill>
                <a:schemeClr val="tx1">
                  <a:lumMod val="50000"/>
                </a:schemeClr>
              </a:solidFill>
            </a:endParaRPr>
          </a:p>
          <a:p>
            <a:pPr marL="342900" indent="-342900">
              <a:spcBef>
                <a:spcPts val="1800"/>
              </a:spcBef>
              <a:buClr>
                <a:schemeClr val="tx1">
                  <a:lumMod val="50000"/>
                </a:schemeClr>
              </a:buClr>
            </a:pPr>
            <a:r>
              <a:rPr lang="en-US" sz="2400" dirty="0" err="1">
                <a:solidFill>
                  <a:schemeClr val="tx1">
                    <a:lumMod val="50000"/>
                  </a:schemeClr>
                </a:solidFill>
                <a:latin typeface="Trebuchet MS"/>
                <a:ea typeface="Trebuchet MS"/>
                <a:cs typeface="Trebuchet MS"/>
                <a:sym typeface="Trebuchet MS"/>
              </a:rPr>
              <a:t>데이터세트의</a:t>
            </a:r>
            <a:r>
              <a:rPr lang="en-US" sz="2400" dirty="0">
                <a:solidFill>
                  <a:schemeClr val="tx1">
                    <a:lumMod val="50000"/>
                  </a:schemeClr>
                </a:solidFill>
                <a:latin typeface="Trebuchet MS"/>
                <a:ea typeface="Trebuchet MS"/>
                <a:cs typeface="Trebuchet MS"/>
                <a:sym typeface="Trebuchet MS"/>
              </a:rPr>
              <a:t> </a:t>
            </a:r>
            <a:r>
              <a:rPr lang="en-US" sz="2400" dirty="0" err="1">
                <a:solidFill>
                  <a:schemeClr val="tx1">
                    <a:lumMod val="50000"/>
                  </a:schemeClr>
                </a:solidFill>
                <a:latin typeface="Trebuchet MS"/>
                <a:ea typeface="Trebuchet MS"/>
                <a:cs typeface="Trebuchet MS"/>
                <a:sym typeface="Trebuchet MS"/>
              </a:rPr>
              <a:t>다양성</a:t>
            </a:r>
            <a:r>
              <a:rPr lang="en-US" dirty="0" err="1">
                <a:solidFill>
                  <a:schemeClr val="tx1">
                    <a:lumMod val="50000"/>
                  </a:schemeClr>
                </a:solidFill>
                <a:latin typeface="Trebuchet MS"/>
                <a:ea typeface="Trebuchet MS"/>
                <a:cs typeface="Trebuchet MS"/>
                <a:sym typeface="Trebuchet MS"/>
              </a:rPr>
              <a:t>이</a:t>
            </a:r>
            <a:r>
              <a:rPr lang="en-US" dirty="0">
                <a:solidFill>
                  <a:schemeClr val="tx1">
                    <a:lumMod val="50000"/>
                  </a:schemeClr>
                </a:solidFill>
                <a:latin typeface="Trebuchet MS"/>
                <a:ea typeface="Trebuchet MS"/>
                <a:cs typeface="Trebuchet MS"/>
                <a:sym typeface="Trebuchet MS"/>
              </a:rPr>
              <a:t> </a:t>
            </a:r>
            <a:r>
              <a:rPr lang="en-US" dirty="0" err="1">
                <a:solidFill>
                  <a:schemeClr val="tx1">
                    <a:lumMod val="50000"/>
                  </a:schemeClr>
                </a:solidFill>
                <a:latin typeface="Trebuchet MS"/>
                <a:ea typeface="Trebuchet MS"/>
                <a:cs typeface="Trebuchet MS"/>
                <a:sym typeface="Trebuchet MS"/>
              </a:rPr>
              <a:t>모델의</a:t>
            </a:r>
            <a:r>
              <a:rPr lang="en-US" dirty="0">
                <a:solidFill>
                  <a:schemeClr val="tx1">
                    <a:lumMod val="50000"/>
                  </a:schemeClr>
                </a:solidFill>
                <a:latin typeface="Trebuchet MS"/>
                <a:ea typeface="Trebuchet MS"/>
                <a:cs typeface="Trebuchet MS"/>
                <a:sym typeface="Trebuchet MS"/>
              </a:rPr>
              <a:t> </a:t>
            </a:r>
            <a:r>
              <a:rPr lang="en-US" dirty="0" err="1">
                <a:solidFill>
                  <a:schemeClr val="tx1">
                    <a:lumMod val="50000"/>
                  </a:schemeClr>
                </a:solidFill>
                <a:latin typeface="Trebuchet MS"/>
                <a:ea typeface="Trebuchet MS"/>
                <a:cs typeface="Trebuchet MS"/>
                <a:sym typeface="Trebuchet MS"/>
              </a:rPr>
              <a:t>일반화에</a:t>
            </a:r>
            <a:r>
              <a:rPr lang="en-US" dirty="0">
                <a:solidFill>
                  <a:schemeClr val="tx1">
                    <a:lumMod val="50000"/>
                  </a:schemeClr>
                </a:solidFill>
                <a:latin typeface="Trebuchet MS"/>
                <a:ea typeface="Trebuchet MS"/>
                <a:cs typeface="Trebuchet MS"/>
                <a:sym typeface="Trebuchet MS"/>
              </a:rPr>
              <a:t> </a:t>
            </a:r>
            <a:r>
              <a:rPr lang="en-US" dirty="0" err="1">
                <a:solidFill>
                  <a:schemeClr val="tx1">
                    <a:lumMod val="50000"/>
                  </a:schemeClr>
                </a:solidFill>
                <a:latin typeface="Trebuchet MS"/>
                <a:ea typeface="Trebuchet MS"/>
                <a:cs typeface="Trebuchet MS"/>
                <a:sym typeface="Trebuchet MS"/>
              </a:rPr>
              <a:t>도움이</a:t>
            </a:r>
            <a:r>
              <a:rPr lang="en-US" dirty="0">
                <a:solidFill>
                  <a:schemeClr val="tx1">
                    <a:lumMod val="50000"/>
                  </a:schemeClr>
                </a:solidFill>
                <a:latin typeface="Trebuchet MS"/>
                <a:ea typeface="Trebuchet MS"/>
                <a:cs typeface="Trebuchet MS"/>
                <a:sym typeface="Trebuchet MS"/>
              </a:rPr>
              <a:t> 됨</a:t>
            </a:r>
            <a:endParaRPr sz="2400" dirty="0">
              <a:solidFill>
                <a:schemeClr val="tx1">
                  <a:lumMod val="50000"/>
                </a:schemeClr>
              </a:solidFill>
            </a:endParaRPr>
          </a:p>
        </p:txBody>
      </p:sp>
      <p:sp>
        <p:nvSpPr>
          <p:cNvPr id="932" name="Google Shape;932;p5"/>
          <p:cNvSpPr/>
          <p:nvPr/>
        </p:nvSpPr>
        <p:spPr>
          <a:xfrm>
            <a:off x="1226417" y="1590710"/>
            <a:ext cx="3488924" cy="722305"/>
          </a:xfrm>
          <a:prstGeom prst="roundRect">
            <a:avLst>
              <a:gd name="adj" fmla="val 16667"/>
            </a:avLst>
          </a:prstGeom>
          <a:solidFill>
            <a:schemeClr val="lt1"/>
          </a:solidFill>
          <a:ln w="9525" cap="flat" cmpd="sng">
            <a:solidFill>
              <a:srgbClr val="00734F"/>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000000"/>
                </a:solidFill>
                <a:latin typeface="Arial"/>
                <a:ea typeface="Arial"/>
                <a:cs typeface="Arial"/>
                <a:sym typeface="Arial"/>
              </a:rPr>
              <a:t>분석</a:t>
            </a:r>
            <a:endParaRPr/>
          </a:p>
        </p:txBody>
      </p:sp>
      <p:sp>
        <p:nvSpPr>
          <p:cNvPr id="933" name="Google Shape;933;p5"/>
          <p:cNvSpPr/>
          <p:nvPr/>
        </p:nvSpPr>
        <p:spPr>
          <a:xfrm>
            <a:off x="6257461" y="1590709"/>
            <a:ext cx="3488924" cy="722305"/>
          </a:xfrm>
          <a:prstGeom prst="roundRect">
            <a:avLst>
              <a:gd name="adj" fmla="val 16667"/>
            </a:avLst>
          </a:prstGeom>
          <a:solidFill>
            <a:schemeClr val="lt1"/>
          </a:solidFill>
          <a:ln w="9525" cap="flat" cmpd="sng">
            <a:solidFill>
              <a:srgbClr val="00734F"/>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000000"/>
                </a:solidFill>
                <a:latin typeface="Arial"/>
                <a:ea typeface="Arial"/>
                <a:cs typeface="Arial"/>
                <a:sym typeface="Arial"/>
              </a:rPr>
              <a:t>솔루션</a:t>
            </a:r>
            <a:endParaRPr/>
          </a:p>
        </p:txBody>
      </p:sp>
      <p:pic>
        <p:nvPicPr>
          <p:cNvPr id="934" name="Google Shape;934;p5" descr="Wolf"/>
          <p:cNvPicPr preferRelativeResize="0"/>
          <p:nvPr/>
        </p:nvPicPr>
        <p:blipFill rotWithShape="1">
          <a:blip r:embed="rId3">
            <a:alphaModFix/>
          </a:blip>
          <a:srcRect/>
          <a:stretch/>
        </p:blipFill>
        <p:spPr>
          <a:xfrm>
            <a:off x="9534817" y="4841415"/>
            <a:ext cx="772157" cy="772157"/>
          </a:xfrm>
          <a:prstGeom prst="rect">
            <a:avLst/>
          </a:prstGeom>
          <a:noFill/>
          <a:ln>
            <a:noFill/>
          </a:ln>
        </p:spPr>
      </p:pic>
      <p:pic>
        <p:nvPicPr>
          <p:cNvPr id="935" name="Google Shape;935;p5" descr="Puppy"/>
          <p:cNvPicPr preferRelativeResize="0"/>
          <p:nvPr/>
        </p:nvPicPr>
        <p:blipFill rotWithShape="1">
          <a:blip r:embed="rId4">
            <a:alphaModFix/>
          </a:blip>
          <a:srcRect/>
          <a:stretch/>
        </p:blipFill>
        <p:spPr>
          <a:xfrm>
            <a:off x="7615842" y="4902802"/>
            <a:ext cx="772157" cy="772157"/>
          </a:xfrm>
          <a:prstGeom prst="rect">
            <a:avLst/>
          </a:prstGeom>
          <a:noFill/>
          <a:ln>
            <a:noFill/>
          </a:ln>
        </p:spPr>
      </p:pic>
      <p:pic>
        <p:nvPicPr>
          <p:cNvPr id="936" name="Google Shape;936;p5" descr="Puppy 2"/>
          <p:cNvPicPr preferRelativeResize="0"/>
          <p:nvPr/>
        </p:nvPicPr>
        <p:blipFill rotWithShape="1">
          <a:blip r:embed="rId5">
            <a:alphaModFix/>
          </a:blip>
          <a:srcRect/>
          <a:stretch/>
        </p:blipFill>
        <p:spPr>
          <a:xfrm>
            <a:off x="5800261" y="4902802"/>
            <a:ext cx="742582" cy="742582"/>
          </a:xfrm>
          <a:prstGeom prst="rect">
            <a:avLst/>
          </a:prstGeom>
          <a:noFill/>
          <a:ln>
            <a:noFill/>
          </a:ln>
        </p:spPr>
      </p:pic>
      <p:sp>
        <p:nvSpPr>
          <p:cNvPr id="937" name="Google Shape;937;p5"/>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a:t>HANDS-ON 요약</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6"/>
          <p:cNvSpPr txBox="1">
            <a:spLocks noGrp="1"/>
          </p:cNvSpPr>
          <p:nvPr>
            <p:ph type="title"/>
          </p:nvPr>
        </p:nvSpPr>
        <p:spPr>
          <a:xfrm>
            <a:off x="4974336" y="4224528"/>
            <a:ext cx="5376672" cy="137393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dirty="0" err="1"/>
              <a:t>데이터</a:t>
            </a:r>
            <a:r>
              <a:rPr lang="en-US" dirty="0"/>
              <a:t> </a:t>
            </a:r>
            <a:r>
              <a:rPr lang="en-US" dirty="0" err="1"/>
              <a:t>증강</a:t>
            </a:r>
            <a:br>
              <a:rPr lang="en-US" dirty="0"/>
            </a:br>
            <a:r>
              <a:rPr lang="en-US" dirty="0"/>
              <a:t>DATA AUGMENTATION</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7"/>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3200" b="1" dirty="0" err="1"/>
              <a:t>데이터</a:t>
            </a:r>
            <a:r>
              <a:rPr lang="en-US" sz="3200" b="1" dirty="0"/>
              <a:t> </a:t>
            </a:r>
            <a:r>
              <a:rPr lang="en-US" sz="3200" b="1" dirty="0" err="1"/>
              <a:t>증강</a:t>
            </a:r>
            <a:r>
              <a:rPr lang="en-US" sz="3200" b="1" dirty="0"/>
              <a:t> (DATA AUGMENTATION)</a:t>
            </a:r>
            <a:endParaRPr sz="3200" b="1" dirty="0"/>
          </a:p>
        </p:txBody>
      </p:sp>
      <p:pic>
        <p:nvPicPr>
          <p:cNvPr id="950" name="Google Shape;950;p7" descr="A picture containing table, indoor, sitting, small  Description automatically generated"/>
          <p:cNvPicPr preferRelativeResize="0"/>
          <p:nvPr/>
        </p:nvPicPr>
        <p:blipFill rotWithShape="1">
          <a:blip r:embed="rId3">
            <a:alphaModFix/>
          </a:blip>
          <a:srcRect/>
          <a:stretch/>
        </p:blipFill>
        <p:spPr>
          <a:xfrm>
            <a:off x="741673" y="1598339"/>
            <a:ext cx="4797148" cy="3616899"/>
          </a:xfrm>
          <a:prstGeom prst="rect">
            <a:avLst/>
          </a:prstGeom>
          <a:noFill/>
          <a:ln>
            <a:noFill/>
          </a:ln>
          <a:effectLst>
            <a:outerShdw blurRad="50800" dist="38100" dir="8100000" algn="tr" rotWithShape="0">
              <a:srgbClr val="000000">
                <a:alpha val="40000"/>
              </a:srgbClr>
            </a:outerShdw>
          </a:effectLst>
        </p:spPr>
      </p:pic>
      <p:pic>
        <p:nvPicPr>
          <p:cNvPr id="951" name="Google Shape;951;p7"/>
          <p:cNvPicPr preferRelativeResize="0"/>
          <p:nvPr/>
        </p:nvPicPr>
        <p:blipFill rotWithShape="1">
          <a:blip r:embed="rId4">
            <a:alphaModFix/>
          </a:blip>
          <a:srcRect/>
          <a:stretch/>
        </p:blipFill>
        <p:spPr>
          <a:xfrm>
            <a:off x="5609210" y="1598341"/>
            <a:ext cx="4797148" cy="3616897"/>
          </a:xfrm>
          <a:prstGeom prst="rect">
            <a:avLst/>
          </a:prstGeom>
          <a:noFill/>
          <a:ln>
            <a:noFill/>
          </a:ln>
          <a:effectLst>
            <a:outerShdw blurRad="50800" dist="38100" dir="8100000" algn="tr" rotWithShape="0">
              <a:srgbClr val="000000">
                <a:alpha val="4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8"/>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sz="3200" b="1" dirty="0" err="1"/>
              <a:t>이미지</a:t>
            </a:r>
            <a:r>
              <a:rPr lang="en-US" sz="3200" b="1" dirty="0"/>
              <a:t> </a:t>
            </a:r>
            <a:r>
              <a:rPr lang="en-US" sz="3200" b="1" dirty="0" err="1"/>
              <a:t>반전</a:t>
            </a:r>
            <a:r>
              <a:rPr lang="en-US" sz="3200" b="1" dirty="0"/>
              <a:t> (IMAGE FLIPPING)</a:t>
            </a:r>
            <a:endParaRPr sz="3200" b="1" dirty="0"/>
          </a:p>
        </p:txBody>
      </p:sp>
      <p:pic>
        <p:nvPicPr>
          <p:cNvPr id="958" name="Google Shape;958;p8" descr="A picture containing table, indoor, sitting, small  Description automatically generated"/>
          <p:cNvPicPr preferRelativeResize="0"/>
          <p:nvPr/>
        </p:nvPicPr>
        <p:blipFill rotWithShape="1">
          <a:blip r:embed="rId3">
            <a:alphaModFix/>
          </a:blip>
          <a:srcRect/>
          <a:stretch/>
        </p:blipFill>
        <p:spPr>
          <a:xfrm>
            <a:off x="2898080" y="1959064"/>
            <a:ext cx="3290359" cy="1805341"/>
          </a:xfrm>
          <a:prstGeom prst="rect">
            <a:avLst/>
          </a:prstGeom>
          <a:noFill/>
          <a:ln>
            <a:noFill/>
          </a:ln>
        </p:spPr>
      </p:pic>
      <p:pic>
        <p:nvPicPr>
          <p:cNvPr id="959" name="Google Shape;959;p8" descr="A picture containing table, indoor, sitting, small  Description automatically generated"/>
          <p:cNvPicPr preferRelativeResize="0"/>
          <p:nvPr/>
        </p:nvPicPr>
        <p:blipFill rotWithShape="1">
          <a:blip r:embed="rId3">
            <a:alphaModFix/>
          </a:blip>
          <a:srcRect/>
          <a:stretch/>
        </p:blipFill>
        <p:spPr>
          <a:xfrm flipH="1">
            <a:off x="6363305" y="1959064"/>
            <a:ext cx="3290359" cy="1805341"/>
          </a:xfrm>
          <a:prstGeom prst="rect">
            <a:avLst/>
          </a:prstGeom>
          <a:noFill/>
          <a:ln>
            <a:noFill/>
          </a:ln>
        </p:spPr>
      </p:pic>
      <p:pic>
        <p:nvPicPr>
          <p:cNvPr id="960" name="Google Shape;960;p8" descr="A picture containing table, indoor, sitting, small  Description automatically generated"/>
          <p:cNvPicPr preferRelativeResize="0"/>
          <p:nvPr/>
        </p:nvPicPr>
        <p:blipFill rotWithShape="1">
          <a:blip r:embed="rId3">
            <a:alphaModFix/>
          </a:blip>
          <a:srcRect/>
          <a:stretch/>
        </p:blipFill>
        <p:spPr>
          <a:xfrm rot="10800000" flipH="1">
            <a:off x="2898081" y="3937764"/>
            <a:ext cx="3290359" cy="1805341"/>
          </a:xfrm>
          <a:prstGeom prst="rect">
            <a:avLst/>
          </a:prstGeom>
          <a:noFill/>
          <a:ln>
            <a:noFill/>
          </a:ln>
        </p:spPr>
      </p:pic>
      <p:pic>
        <p:nvPicPr>
          <p:cNvPr id="961" name="Google Shape;961;p8" descr="A picture containing table, indoor, sitting, small  Description automatically generated"/>
          <p:cNvPicPr preferRelativeResize="0"/>
          <p:nvPr/>
        </p:nvPicPr>
        <p:blipFill rotWithShape="1">
          <a:blip r:embed="rId3">
            <a:alphaModFix/>
          </a:blip>
          <a:srcRect/>
          <a:stretch/>
        </p:blipFill>
        <p:spPr>
          <a:xfrm rot="10800000">
            <a:off x="6363305" y="3937764"/>
            <a:ext cx="3290359" cy="1805341"/>
          </a:xfrm>
          <a:prstGeom prst="rect">
            <a:avLst/>
          </a:prstGeom>
          <a:noFill/>
          <a:ln>
            <a:noFill/>
          </a:ln>
        </p:spPr>
      </p:pic>
      <p:sp>
        <p:nvSpPr>
          <p:cNvPr id="962" name="Google Shape;962;p8"/>
          <p:cNvSpPr/>
          <p:nvPr/>
        </p:nvSpPr>
        <p:spPr>
          <a:xfrm>
            <a:off x="6949524" y="1090438"/>
            <a:ext cx="2117919" cy="670156"/>
          </a:xfrm>
          <a:prstGeom prst="rect">
            <a:avLst/>
          </a:prstGeom>
          <a:gradFill>
            <a:gsLst>
              <a:gs pos="0">
                <a:srgbClr val="1D659B"/>
              </a:gs>
              <a:gs pos="50000">
                <a:srgbClr val="2C91E0"/>
              </a:gs>
              <a:gs pos="100000">
                <a:srgbClr val="34AEFF"/>
              </a:gs>
            </a:gsLst>
            <a:lin ang="10800000" scaled="0"/>
          </a:gra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가로 반전</a:t>
            </a:r>
            <a:endParaRPr/>
          </a:p>
        </p:txBody>
      </p:sp>
      <p:sp>
        <p:nvSpPr>
          <p:cNvPr id="963" name="Google Shape;963;p8"/>
          <p:cNvSpPr/>
          <p:nvPr/>
        </p:nvSpPr>
        <p:spPr>
          <a:xfrm>
            <a:off x="498348" y="4505356"/>
            <a:ext cx="2117919" cy="670156"/>
          </a:xfrm>
          <a:prstGeom prst="rect">
            <a:avLst/>
          </a:prstGeom>
          <a:gradFill>
            <a:gsLst>
              <a:gs pos="0">
                <a:srgbClr val="1D659B"/>
              </a:gs>
              <a:gs pos="50000">
                <a:srgbClr val="2C91E0"/>
              </a:gs>
              <a:gs pos="100000">
                <a:srgbClr val="34AEFF"/>
              </a:gs>
            </a:gsLst>
            <a:lin ang="16200000" scaled="0"/>
          </a:grad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세로 반전</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sz="3200" b="1" dirty="0" err="1"/>
              <a:t>회전</a:t>
            </a:r>
            <a:r>
              <a:rPr lang="en-US" sz="3200" b="1" dirty="0"/>
              <a:t> (ROTATION)</a:t>
            </a:r>
            <a:endParaRPr sz="3200" b="1" dirty="0"/>
          </a:p>
        </p:txBody>
      </p:sp>
      <p:grpSp>
        <p:nvGrpSpPr>
          <p:cNvPr id="970" name="Google Shape;970;p9"/>
          <p:cNvGrpSpPr/>
          <p:nvPr/>
        </p:nvGrpSpPr>
        <p:grpSpPr>
          <a:xfrm>
            <a:off x="3745149" y="139890"/>
            <a:ext cx="6127789" cy="5892419"/>
            <a:chOff x="3745149" y="139890"/>
            <a:chExt cx="6127789" cy="5892419"/>
          </a:xfrm>
        </p:grpSpPr>
        <p:pic>
          <p:nvPicPr>
            <p:cNvPr id="971" name="Google Shape;971;p9" descr="A picture containing table, indoor, sitting, small  Description automatically generated"/>
            <p:cNvPicPr preferRelativeResize="0"/>
            <p:nvPr/>
          </p:nvPicPr>
          <p:blipFill rotWithShape="1">
            <a:blip r:embed="rId3">
              <a:alphaModFix/>
            </a:blip>
            <a:srcRect/>
            <a:stretch/>
          </p:blipFill>
          <p:spPr>
            <a:xfrm>
              <a:off x="3745149" y="2683378"/>
              <a:ext cx="2023354" cy="741663"/>
            </a:xfrm>
            <a:prstGeom prst="rect">
              <a:avLst/>
            </a:prstGeom>
            <a:noFill/>
            <a:ln>
              <a:noFill/>
            </a:ln>
          </p:spPr>
        </p:pic>
        <p:sp>
          <p:nvSpPr>
            <p:cNvPr id="972" name="Google Shape;972;p9"/>
            <p:cNvSpPr txBox="1"/>
            <p:nvPr/>
          </p:nvSpPr>
          <p:spPr>
            <a:xfrm>
              <a:off x="5850770" y="2890034"/>
              <a:ext cx="601447" cy="32835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800">
                  <a:solidFill>
                    <a:schemeClr val="dk2"/>
                  </a:solidFill>
                  <a:latin typeface="Arial"/>
                  <a:ea typeface="Arial"/>
                  <a:cs typeface="Arial"/>
                  <a:sym typeface="Arial"/>
                </a:rPr>
                <a:t>0⁰   </a:t>
              </a:r>
              <a:endParaRPr/>
            </a:p>
          </p:txBody>
        </p:sp>
        <p:pic>
          <p:nvPicPr>
            <p:cNvPr id="973" name="Google Shape;973;p9" descr="A picture containing table, indoor, sitting, small  Description automatically generated"/>
            <p:cNvPicPr preferRelativeResize="0"/>
            <p:nvPr/>
          </p:nvPicPr>
          <p:blipFill rotWithShape="1">
            <a:blip r:embed="rId3">
              <a:alphaModFix/>
            </a:blip>
            <a:srcRect/>
            <a:stretch/>
          </p:blipFill>
          <p:spPr>
            <a:xfrm rot="2700000">
              <a:off x="4430351" y="1277365"/>
              <a:ext cx="1944697" cy="771661"/>
            </a:xfrm>
            <a:prstGeom prst="rect">
              <a:avLst/>
            </a:prstGeom>
            <a:noFill/>
            <a:ln>
              <a:noFill/>
            </a:ln>
          </p:spPr>
        </p:pic>
        <p:sp>
          <p:nvSpPr>
            <p:cNvPr id="974" name="Google Shape;974;p9"/>
            <p:cNvSpPr txBox="1"/>
            <p:nvPr/>
          </p:nvSpPr>
          <p:spPr>
            <a:xfrm rot="2700000">
              <a:off x="6035741" y="2461039"/>
              <a:ext cx="562659" cy="3416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800">
                  <a:solidFill>
                    <a:schemeClr val="dk2"/>
                  </a:solidFill>
                  <a:latin typeface="Arial"/>
                  <a:ea typeface="Arial"/>
                  <a:cs typeface="Arial"/>
                  <a:sym typeface="Arial"/>
                </a:rPr>
                <a:t>45⁰ </a:t>
              </a:r>
              <a:endParaRPr/>
            </a:p>
          </p:txBody>
        </p:sp>
        <p:pic>
          <p:nvPicPr>
            <p:cNvPr id="975" name="Google Shape;975;p9" descr="A picture containing table, indoor, sitting, small  Description automatically generated"/>
            <p:cNvPicPr preferRelativeResize="0"/>
            <p:nvPr/>
          </p:nvPicPr>
          <p:blipFill rotWithShape="1">
            <a:blip r:embed="rId3">
              <a:alphaModFix/>
            </a:blip>
            <a:srcRect/>
            <a:stretch/>
          </p:blipFill>
          <p:spPr>
            <a:xfrm rot="5400000">
              <a:off x="5883271" y="726408"/>
              <a:ext cx="1944698" cy="771661"/>
            </a:xfrm>
            <a:prstGeom prst="rect">
              <a:avLst/>
            </a:prstGeom>
            <a:noFill/>
            <a:ln>
              <a:noFill/>
            </a:ln>
          </p:spPr>
        </p:pic>
        <p:sp>
          <p:nvSpPr>
            <p:cNvPr id="976" name="Google Shape;976;p9"/>
            <p:cNvSpPr txBox="1"/>
            <p:nvPr/>
          </p:nvSpPr>
          <p:spPr>
            <a:xfrm rot="5400000">
              <a:off x="6515357" y="2273185"/>
              <a:ext cx="562659" cy="3416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800">
                  <a:solidFill>
                    <a:schemeClr val="dk2"/>
                  </a:solidFill>
                  <a:latin typeface="Arial"/>
                  <a:ea typeface="Arial"/>
                  <a:cs typeface="Arial"/>
                  <a:sym typeface="Arial"/>
                </a:rPr>
                <a:t>90⁰ </a:t>
              </a:r>
              <a:endParaRPr/>
            </a:p>
          </p:txBody>
        </p:sp>
        <p:pic>
          <p:nvPicPr>
            <p:cNvPr id="977" name="Google Shape;977;p9" descr="A picture containing table, indoor, sitting, small  Description automatically generated"/>
            <p:cNvPicPr preferRelativeResize="0"/>
            <p:nvPr/>
          </p:nvPicPr>
          <p:blipFill rotWithShape="1">
            <a:blip r:embed="rId3">
              <a:alphaModFix/>
            </a:blip>
            <a:srcRect/>
            <a:stretch/>
          </p:blipFill>
          <p:spPr>
            <a:xfrm rot="8100000">
              <a:off x="7276342" y="1343596"/>
              <a:ext cx="2023354" cy="741663"/>
            </a:xfrm>
            <a:prstGeom prst="rect">
              <a:avLst/>
            </a:prstGeom>
            <a:noFill/>
            <a:ln>
              <a:noFill/>
            </a:ln>
          </p:spPr>
        </p:pic>
        <p:sp>
          <p:nvSpPr>
            <p:cNvPr id="978" name="Google Shape;978;p9"/>
            <p:cNvSpPr txBox="1"/>
            <p:nvPr/>
          </p:nvSpPr>
          <p:spPr>
            <a:xfrm rot="8100000">
              <a:off x="6985878" y="2419085"/>
              <a:ext cx="638316" cy="32835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800">
                  <a:solidFill>
                    <a:schemeClr val="dk2"/>
                  </a:solidFill>
                  <a:latin typeface="Arial"/>
                  <a:ea typeface="Arial"/>
                  <a:cs typeface="Arial"/>
                  <a:sym typeface="Arial"/>
                </a:rPr>
                <a:t>135⁰</a:t>
              </a:r>
              <a:endParaRPr/>
            </a:p>
          </p:txBody>
        </p:sp>
        <p:pic>
          <p:nvPicPr>
            <p:cNvPr id="979" name="Google Shape;979;p9" descr="A picture containing table, indoor, sitting, small  Description automatically generated"/>
            <p:cNvPicPr preferRelativeResize="0"/>
            <p:nvPr/>
          </p:nvPicPr>
          <p:blipFill rotWithShape="1">
            <a:blip r:embed="rId3">
              <a:alphaModFix/>
            </a:blip>
            <a:srcRect/>
            <a:stretch/>
          </p:blipFill>
          <p:spPr>
            <a:xfrm rot="10800000">
              <a:off x="7849584" y="2758611"/>
              <a:ext cx="2023354" cy="741663"/>
            </a:xfrm>
            <a:prstGeom prst="rect">
              <a:avLst/>
            </a:prstGeom>
            <a:noFill/>
            <a:ln>
              <a:noFill/>
            </a:ln>
          </p:spPr>
        </p:pic>
        <p:sp>
          <p:nvSpPr>
            <p:cNvPr id="980" name="Google Shape;980;p9"/>
            <p:cNvSpPr txBox="1"/>
            <p:nvPr/>
          </p:nvSpPr>
          <p:spPr>
            <a:xfrm rot="10800000">
              <a:off x="7186308" y="2886414"/>
              <a:ext cx="638316" cy="32835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800">
                  <a:solidFill>
                    <a:schemeClr val="dk2"/>
                  </a:solidFill>
                  <a:latin typeface="Arial"/>
                  <a:ea typeface="Arial"/>
                  <a:cs typeface="Arial"/>
                  <a:sym typeface="Arial"/>
                </a:rPr>
                <a:t>180⁰</a:t>
              </a:r>
              <a:endParaRPr/>
            </a:p>
          </p:txBody>
        </p:sp>
        <p:pic>
          <p:nvPicPr>
            <p:cNvPr id="981" name="Google Shape;981;p9" descr="A picture containing table, indoor, sitting, small  Description automatically generated"/>
            <p:cNvPicPr preferRelativeResize="0"/>
            <p:nvPr/>
          </p:nvPicPr>
          <p:blipFill rotWithShape="1">
            <a:blip r:embed="rId3">
              <a:alphaModFix/>
            </a:blip>
            <a:srcRect/>
            <a:stretch/>
          </p:blipFill>
          <p:spPr>
            <a:xfrm rot="-8100000">
              <a:off x="7242675" y="4123170"/>
              <a:ext cx="1944698" cy="771661"/>
            </a:xfrm>
            <a:prstGeom prst="rect">
              <a:avLst/>
            </a:prstGeom>
            <a:noFill/>
            <a:ln>
              <a:noFill/>
            </a:ln>
          </p:spPr>
        </p:pic>
        <p:sp>
          <p:nvSpPr>
            <p:cNvPr id="982" name="Google Shape;982;p9"/>
            <p:cNvSpPr txBox="1"/>
            <p:nvPr/>
          </p:nvSpPr>
          <p:spPr>
            <a:xfrm rot="-8100000">
              <a:off x="7011449" y="3369910"/>
              <a:ext cx="613502" cy="3416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800">
                  <a:solidFill>
                    <a:schemeClr val="dk2"/>
                  </a:solidFill>
                  <a:latin typeface="Arial"/>
                  <a:ea typeface="Arial"/>
                  <a:cs typeface="Arial"/>
                  <a:sym typeface="Arial"/>
                </a:rPr>
                <a:t>225⁰</a:t>
              </a:r>
              <a:endParaRPr/>
            </a:p>
          </p:txBody>
        </p:sp>
        <p:pic>
          <p:nvPicPr>
            <p:cNvPr id="983" name="Google Shape;983;p9" descr="A picture containing table, indoor, sitting, small  Description automatically generated"/>
            <p:cNvPicPr preferRelativeResize="0"/>
            <p:nvPr/>
          </p:nvPicPr>
          <p:blipFill rotWithShape="1">
            <a:blip r:embed="rId3">
              <a:alphaModFix/>
            </a:blip>
            <a:srcRect/>
            <a:stretch/>
          </p:blipFill>
          <p:spPr>
            <a:xfrm rot="-5400000">
              <a:off x="5790120" y="4674129"/>
              <a:ext cx="1944698" cy="771661"/>
            </a:xfrm>
            <a:prstGeom prst="rect">
              <a:avLst/>
            </a:prstGeom>
            <a:noFill/>
            <a:ln>
              <a:noFill/>
            </a:ln>
          </p:spPr>
        </p:pic>
        <p:sp>
          <p:nvSpPr>
            <p:cNvPr id="984" name="Google Shape;984;p9"/>
            <p:cNvSpPr txBox="1"/>
            <p:nvPr/>
          </p:nvSpPr>
          <p:spPr>
            <a:xfrm rot="-5400000">
              <a:off x="6495955" y="3546789"/>
              <a:ext cx="613502" cy="3416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800">
                  <a:solidFill>
                    <a:schemeClr val="dk2"/>
                  </a:solidFill>
                  <a:latin typeface="Arial"/>
                  <a:ea typeface="Arial"/>
                  <a:cs typeface="Arial"/>
                  <a:sym typeface="Arial"/>
                </a:rPr>
                <a:t>270⁰</a:t>
              </a:r>
              <a:endParaRPr/>
            </a:p>
          </p:txBody>
        </p:sp>
        <p:pic>
          <p:nvPicPr>
            <p:cNvPr id="985" name="Google Shape;985;p9" descr="A picture containing table, indoor, sitting, small  Description automatically generated"/>
            <p:cNvPicPr preferRelativeResize="0"/>
            <p:nvPr/>
          </p:nvPicPr>
          <p:blipFill rotWithShape="1">
            <a:blip r:embed="rId3">
              <a:alphaModFix/>
            </a:blip>
            <a:srcRect/>
            <a:stretch/>
          </p:blipFill>
          <p:spPr>
            <a:xfrm rot="-2700000">
              <a:off x="4318391" y="4086937"/>
              <a:ext cx="2023354" cy="741663"/>
            </a:xfrm>
            <a:prstGeom prst="rect">
              <a:avLst/>
            </a:prstGeom>
            <a:noFill/>
            <a:ln>
              <a:noFill/>
            </a:ln>
          </p:spPr>
        </p:pic>
        <p:sp>
          <p:nvSpPr>
            <p:cNvPr id="986" name="Google Shape;986;p9"/>
            <p:cNvSpPr txBox="1"/>
            <p:nvPr/>
          </p:nvSpPr>
          <p:spPr>
            <a:xfrm rot="-2700000">
              <a:off x="5977637" y="3355426"/>
              <a:ext cx="638316" cy="328351"/>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800">
                  <a:solidFill>
                    <a:schemeClr val="dk2"/>
                  </a:solidFill>
                  <a:latin typeface="Arial"/>
                  <a:ea typeface="Arial"/>
                  <a:cs typeface="Arial"/>
                  <a:sym typeface="Arial"/>
                </a:rPr>
                <a:t>315⁰</a:t>
              </a:r>
              <a:endParaRPr/>
            </a:p>
          </p:txBody>
        </p:sp>
      </p:grpSp>
    </p:spTree>
  </p:cSld>
  <p:clrMapOvr>
    <a:masterClrMapping/>
  </p:clrMapOvr>
</p:sld>
</file>

<file path=ppt/theme/theme1.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llery">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2265</TotalTime>
  <Words>1709</Words>
  <Application>Microsoft Macintosh PowerPoint</Application>
  <PresentationFormat>사용자 지정</PresentationFormat>
  <Paragraphs>184</Paragraphs>
  <Slides>22</Slides>
  <Notes>22</Notes>
  <HiddenSlides>1</HiddenSlides>
  <MMClips>0</MMClips>
  <ScaleCrop>false</ScaleCrop>
  <HeadingPairs>
    <vt:vector size="6" baseType="variant">
      <vt:variant>
        <vt:lpstr>사용한 글꼴</vt:lpstr>
      </vt:variant>
      <vt:variant>
        <vt:i4>8</vt:i4>
      </vt:variant>
      <vt:variant>
        <vt:lpstr>테마</vt:lpstr>
      </vt:variant>
      <vt:variant>
        <vt:i4>4</vt:i4>
      </vt:variant>
      <vt:variant>
        <vt:lpstr>슬라이드 제목</vt:lpstr>
      </vt:variant>
      <vt:variant>
        <vt:i4>22</vt:i4>
      </vt:variant>
    </vt:vector>
  </HeadingPairs>
  <TitlesOfParts>
    <vt:vector size="34" baseType="lpstr">
      <vt:lpstr>Questrial</vt:lpstr>
      <vt:lpstr>Consolas</vt:lpstr>
      <vt:lpstr>Roboto</vt:lpstr>
      <vt:lpstr>Trebuchet MS</vt:lpstr>
      <vt:lpstr>D2Coding</vt:lpstr>
      <vt:lpstr>Arial</vt:lpstr>
      <vt:lpstr>Gill Sans</vt:lpstr>
      <vt:lpstr>D2Coding ligature</vt:lpstr>
      <vt:lpstr>Theme1</vt:lpstr>
      <vt:lpstr>Gallery</vt:lpstr>
      <vt:lpstr>Title &amp; Bullet</vt:lpstr>
      <vt:lpstr>3_Title &amp; Bullet</vt:lpstr>
      <vt:lpstr>딥러닝의  기초</vt:lpstr>
      <vt:lpstr>목차</vt:lpstr>
      <vt:lpstr>목차 – 4부</vt:lpstr>
      <vt:lpstr>HANDS-ON 요약</vt:lpstr>
      <vt:lpstr>HANDS-ON 요약</vt:lpstr>
      <vt:lpstr>데이터 증강 DATA AUGMENTATION</vt:lpstr>
      <vt:lpstr>데이터 증강 (DATA AUGMENTATION)</vt:lpstr>
      <vt:lpstr>이미지 반전 (IMAGE FLIPPING)</vt:lpstr>
      <vt:lpstr>회전 (ROTATION)</vt:lpstr>
      <vt:lpstr>확대/축소 (ZOOMING)</vt:lpstr>
      <vt:lpstr>너비 및 높이 이동</vt:lpstr>
      <vt:lpstr>호모그래피 (HOMOGRAPHY)</vt:lpstr>
      <vt:lpstr>밝기 (BRIGHTNESS)</vt:lpstr>
      <vt:lpstr>채널전환 (CHANNEL SHIFTING)</vt:lpstr>
      <vt:lpstr>모델 배포 MODEL DEPLOYMENT</vt:lpstr>
      <vt:lpstr>모델 배포 (MODEL DEPLOYMENT)</vt:lpstr>
      <vt:lpstr>모델 배포 (MODEL DEPLOYMENT)</vt:lpstr>
      <vt:lpstr>PowerPoint 프레젠테이션</vt:lpstr>
      <vt:lpstr>tensorflow 이미지 데이터 증강 클래스 :  ImageDataGenerator</vt:lpstr>
      <vt:lpstr>데이터 증강 클래스 : ImageDataGenerator</vt:lpstr>
      <vt:lpstr>시작하겠습니다!</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딥러닝의  기초</dc:title>
  <dc:creator>Danielle Detering</dc:creator>
  <cp:lastModifiedBy>김종현</cp:lastModifiedBy>
  <cp:revision>20</cp:revision>
  <cp:lastPrinted>2023-01-12T07:20:03Z</cp:lastPrinted>
  <dcterms:created xsi:type="dcterms:W3CDTF">2020-10-29T08:42:26Z</dcterms:created>
  <dcterms:modified xsi:type="dcterms:W3CDTF">2023-02-03T07:29:24Z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2020-10-29T08:42:33.4553208Z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